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77" r:id="rId5"/>
    <p:sldId id="282" r:id="rId6"/>
    <p:sldId id="283" r:id="rId7"/>
    <p:sldId id="276" r:id="rId8"/>
    <p:sldId id="261" r:id="rId9"/>
    <p:sldId id="262" r:id="rId10"/>
    <p:sldId id="264" r:id="rId11"/>
    <p:sldId id="273" r:id="rId12"/>
    <p:sldId id="281" r:id="rId13"/>
    <p:sldId id="284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Stencil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AR CHRISTY" panose="020000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947"/>
    <a:srgbClr val="0C1D32"/>
    <a:srgbClr val="16355A"/>
    <a:srgbClr val="1F3E63"/>
    <a:srgbClr val="274D7B"/>
    <a:srgbClr val="2D598F"/>
    <a:srgbClr val="32639E"/>
    <a:srgbClr val="702FA1"/>
    <a:srgbClr val="57257D"/>
    <a:srgbClr val="A76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FDB5-934C-4030-998A-41C869D716F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273C2-80B3-435C-8D73-57DAA31B7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91440" y="91440"/>
            <a:ext cx="8951976" cy="6675120"/>
          </a:xfrm>
          <a:prstGeom prst="frame">
            <a:avLst>
              <a:gd name="adj1" fmla="val 16510"/>
            </a:avLst>
          </a:prstGeom>
          <a:blipFill dpi="0"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37150">
            <a:off x="262394" y="1811030"/>
            <a:ext cx="8017962" cy="13747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0000"/>
              </a:lnSpc>
            </a:pPr>
            <a:r>
              <a:rPr lang="en-US" sz="8600" b="1" dirty="0" smtClean="0">
                <a:ln>
                  <a:solidFill>
                    <a:schemeClr val="tx1"/>
                  </a:solidFill>
                </a:ln>
                <a:solidFill>
                  <a:srgbClr val="8830CA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Dividing Integers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99131" y="2935164"/>
            <a:ext cx="2049469" cy="1332036"/>
            <a:chOff x="6248400" y="3962399"/>
            <a:chExt cx="1856472" cy="1332036"/>
          </a:xfrm>
        </p:grpSpPr>
        <p:sp>
          <p:nvSpPr>
            <p:cNvPr id="11" name="Oval Callout 10"/>
            <p:cNvSpPr/>
            <p:nvPr/>
          </p:nvSpPr>
          <p:spPr>
            <a:xfrm>
              <a:off x="6248400" y="3962399"/>
              <a:ext cx="1826750" cy="1298448"/>
            </a:xfrm>
            <a:prstGeom prst="wedgeEllipseCallout">
              <a:avLst>
                <a:gd name="adj1" fmla="val -47634"/>
                <a:gd name="adj2" fmla="val 383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80515" y="4073588"/>
              <a:ext cx="1824357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/>
                <a:t>I positively 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/>
                <a:t>have negative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/>
                <a:t>feelings about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/>
                <a:t>this!</a:t>
              </a:r>
              <a:endParaRPr lang="en-US" sz="20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4890638"/>
            <a:ext cx="4676510" cy="1668991"/>
            <a:chOff x="3557587" y="4890638"/>
            <a:chExt cx="4676510" cy="1668991"/>
          </a:xfrm>
          <a:scene3d>
            <a:camera prst="perspectiveRight"/>
            <a:lightRig rig="threePt" dir="t"/>
          </a:scene3d>
        </p:grpSpPr>
        <p:sp>
          <p:nvSpPr>
            <p:cNvPr id="13" name="Vertical Scroll 12"/>
            <p:cNvSpPr/>
            <p:nvPr/>
          </p:nvSpPr>
          <p:spPr>
            <a:xfrm rot="10669031" flipH="1">
              <a:off x="3557587" y="4890638"/>
              <a:ext cx="4676510" cy="1668991"/>
            </a:xfrm>
            <a:prstGeom prst="verticalScroll">
              <a:avLst/>
            </a:prstGeom>
            <a:gradFill flip="none" rotWithShape="1">
              <a:gsLst>
                <a:gs pos="0">
                  <a:srgbClr val="2E0D47"/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A764DA"/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  <a:effectLst>
              <a:outerShdw blurRad="50800" dist="63500" dir="8100000" algn="tr" rotWithShape="0">
                <a:prstClr val="black">
                  <a:alpha val="6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1423291">
              <a:off x="3662327" y="5065379"/>
              <a:ext cx="4383948" cy="122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3800" dirty="0" smtClean="0">
                  <a:solidFill>
                    <a:schemeClr val="bg1"/>
                  </a:solidFill>
                  <a:effectLst>
                    <a:outerShdw blurRad="50800" dist="12700" dir="8100000" algn="tr" rotWithShape="0">
                      <a:prstClr val="black"/>
                    </a:outerShdw>
                  </a:effectLst>
                  <a:latin typeface="Stencil" panose="040409050D0802020404" pitchFamily="82" charset="0"/>
                </a:rPr>
                <a:t>Let the confusion End!</a:t>
              </a:r>
            </a:p>
          </p:txBody>
        </p:sp>
      </p:grpSp>
      <p:pic>
        <p:nvPicPr>
          <p:cNvPr id="10" name="Picture 2" descr="C:\Users\Owner\AppData\Local\Microsoft\Windows\Temporary Internet Files\Content.IE5\4S0OCK3N\MM900043729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35164"/>
            <a:ext cx="1923217" cy="2170236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41029" y="4020282"/>
            <a:ext cx="287377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Made Easy!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57112"/>
            <a:ext cx="2122685" cy="3580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2200"/>
              </a:lnSpc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Calibri"/>
              </a:rPr>
              <a:t>©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Mike’s Math Mall</a:t>
            </a:r>
          </a:p>
        </p:txBody>
      </p:sp>
      <p:sp>
        <p:nvSpPr>
          <p:cNvPr id="2" name="Rectangle 1"/>
          <p:cNvSpPr/>
          <p:nvPr/>
        </p:nvSpPr>
        <p:spPr>
          <a:xfrm rot="20629400">
            <a:off x="-496305" y="656894"/>
            <a:ext cx="698630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rgbClr val="8830CA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Multiplying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 rot="20616262">
            <a:off x="5622662" y="199397"/>
            <a:ext cx="125547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8830CA"/>
                </a:solidFill>
                <a:effectLst>
                  <a:outerShdw blurRad="50800" dist="50800" dir="8100000" algn="tr" rotWithShape="0">
                    <a:prstClr val="black"/>
                  </a:outerShdw>
                </a:effectLst>
                <a:latin typeface="AR CHRISTY" panose="02000000000000000000" pitchFamily="2" charset="0"/>
              </a:rPr>
              <a:t>and</a:t>
            </a:r>
            <a:endParaRPr lang="en-US" sz="60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4648200"/>
            <a:ext cx="2428870" cy="5283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0800" dist="25400" dir="8100000" algn="tr" rotWithShape="0">
                    <a:srgbClr val="FFFF00"/>
                  </a:outerShdw>
                </a:effectLst>
              </a:rPr>
              <a:t>PowerPoint!</a:t>
            </a:r>
          </a:p>
        </p:txBody>
      </p:sp>
    </p:spTree>
    <p:extLst>
      <p:ext uri="{BB962C8B-B14F-4D97-AF65-F5344CB8AC3E}">
        <p14:creationId xmlns:p14="http://schemas.microsoft.com/office/powerpoint/2010/main" val="20258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It’s Time to Show Your Stuff!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0540" y="5715000"/>
                <a:ext cx="143256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4000" b="1" dirty="0" smtClean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540" y="5715000"/>
                <a:ext cx="1432560" cy="9387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1040" y="1295400"/>
            <a:ext cx="547116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rPr>
              <a:t>Multiply or divide the following integers.</a:t>
            </a:r>
            <a:endParaRPr lang="en-US" sz="2400" b="1" dirty="0">
              <a:effectLst>
                <a:outerShdw blurRad="50800" dist="127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41500" y="3986784"/>
                <a:ext cx="1514967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6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0" y="3986784"/>
                <a:ext cx="1514967" cy="9387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05000"/>
            <a:ext cx="2876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1876" y="2395728"/>
            <a:ext cx="1131848" cy="938719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505200"/>
            <a:ext cx="2505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181600"/>
            <a:ext cx="2419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5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304800"/>
            <a:ext cx="7540095" cy="881545"/>
            <a:chOff x="812620" y="304800"/>
            <a:chExt cx="7540095" cy="881545"/>
          </a:xfrm>
        </p:grpSpPr>
        <p:sp>
          <p:nvSpPr>
            <p:cNvPr id="4" name="Rectangle 3"/>
            <p:cNvSpPr/>
            <p:nvPr/>
          </p:nvSpPr>
          <p:spPr>
            <a:xfrm>
              <a:off x="812620" y="304800"/>
              <a:ext cx="7540095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8820" y="324571"/>
              <a:ext cx="746389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Something to keep in Mind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2286000"/>
            <a:ext cx="8823960" cy="106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Here are some other ways that dividing integers might appear: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4114800"/>
            <a:ext cx="51054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Dividing with a fraction bar:</a:t>
            </a:r>
            <a:endParaRPr lang="en-US" sz="32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18976" y="5102352"/>
                <a:ext cx="1066800" cy="1297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94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 </a:t>
                </a:r>
                <a:endParaRPr lang="en-US" sz="60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76" y="5102352"/>
                <a:ext cx="1066800" cy="12977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5518397"/>
            <a:ext cx="1981200" cy="502702"/>
          </a:xfrm>
          <a:prstGeom prst="rect">
            <a:avLst/>
          </a:prstGeom>
          <a:blipFill rotWithShape="1">
            <a:blip r:embed="rId4" cstate="print"/>
            <a:stretch>
              <a:fillRect l="-4615" t="-3614" r="-1538" b="-2891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72072" y="5522976"/>
                <a:ext cx="2014728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÷(−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0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72" y="5522976"/>
                <a:ext cx="2014728" cy="50270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818" t="-3659" r="-2121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85800" y="5105400"/>
            <a:ext cx="1676400" cy="1328697"/>
            <a:chOff x="685800" y="5105400"/>
            <a:chExt cx="1676400" cy="1328697"/>
          </a:xfrm>
        </p:grpSpPr>
        <p:sp>
          <p:nvSpPr>
            <p:cNvPr id="16" name="Rectangle 1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85800" y="5105400"/>
              <a:ext cx="990600" cy="1328697"/>
            </a:xfrm>
            <a:prstGeom prst="rect">
              <a:avLst/>
            </a:prstGeom>
            <a:blipFill rotWithShape="1">
              <a:blip r:embed="rId6" cstate="print"/>
              <a:stretch>
                <a:fillRect b="-1843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176" y="5366526"/>
              <a:ext cx="69602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rPr>
                <a:t>→</a:t>
              </a:r>
              <a:endParaRPr lang="en-US" sz="4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33376" y="5385027"/>
            <a:ext cx="696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mbria Math"/>
              </a:rPr>
              <a:t>→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17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81545"/>
            <a:chOff x="370660" y="304800"/>
            <a:chExt cx="8468540" cy="881545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Dividing Integers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0040" y="1507539"/>
            <a:ext cx="8595360" cy="161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 expression with an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even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number of negative integers will always produce a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positive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answer.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" y="3581400"/>
            <a:ext cx="8595360" cy="161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 expression with an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odd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number of negative integers will always produce a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negative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answer.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030" y="5791200"/>
            <a:ext cx="713477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Let’s take a look at a few examples!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pic>
        <p:nvPicPr>
          <p:cNvPr id="2050" name="Picture 2" descr="C:\Users\Owner\AppData\Local\Microsoft\Windows\Temporary Internet Files\Content.IE5\KLTQOR45\MC9004404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74">
            <a:off x="7600745" y="5547504"/>
            <a:ext cx="1116199" cy="842963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7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and Dividing Integers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9030" y="1524000"/>
            <a:ext cx="279137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Example 3: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632" y="2209800"/>
                <a:ext cx="8202168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en-US" sz="3800" b="1" i="1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)×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3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</m:d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×(−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)×(−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3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" y="2209800"/>
                <a:ext cx="8202168" cy="7335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07847" y="3886200"/>
            <a:ext cx="630936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4</a:t>
            </a: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negative integers produce a</a:t>
            </a:r>
          </a:p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</a:t>
            </a: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ositive answer.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410" y="5282160"/>
            <a:ext cx="7543799" cy="111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Multiply and divide from left to right to simplify.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3540" y="2974618"/>
                <a:ext cx="1635960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508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B050"/>
                          </a:solidFill>
                          <a:effectLst>
                            <a:outerShdw blurRad="50800" dist="508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𝟕𝟎</m:t>
                      </m:r>
                    </m:oMath>
                  </m:oMathPara>
                </a14:m>
                <a:endParaRPr lang="en-US" sz="4800" b="1" dirty="0">
                  <a:solidFill>
                    <a:srgbClr val="00B050"/>
                  </a:solidFill>
                  <a:effectLst>
                    <a:outerShdw blurRad="50800" dist="50800" dir="8100000" algn="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40" y="2974618"/>
                <a:ext cx="1635960" cy="7591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1" grpId="0"/>
      <p:bldP spid="13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More than 2 Integers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9030" y="1524000"/>
            <a:ext cx="279137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Example 2: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390666"/>
                <a:ext cx="647700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𝟑𝟐</m:t>
                      </m:r>
                      <m:r>
                        <a:rPr lang="en-US" sz="4800" b="1" i="1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0666"/>
                <a:ext cx="6477000" cy="7335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37628" y="3436433"/>
            <a:ext cx="7833359" cy="111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2 negative integers (an </a:t>
            </a:r>
            <a:r>
              <a:rPr lang="en-US" sz="38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even</a:t>
            </a: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amount) result in a </a:t>
            </a:r>
            <a:r>
              <a:rPr lang="en-US" sz="38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positive</a:t>
            </a:r>
            <a:r>
              <a:rPr lang="en-US" sz="38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quotient.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507" y="4876800"/>
            <a:ext cx="7467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</a:t>
            </a: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ivide from left to right to simplify.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0901" y="2365018"/>
                <a:ext cx="723899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B050"/>
                          </a:solidFill>
                          <a:effectLst>
                            <a:outerShdw blurRad="50800" dist="508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solidFill>
                    <a:srgbClr val="00B050"/>
                  </a:solidFill>
                  <a:effectLst>
                    <a:outerShdw blurRad="50800" dist="50800" dir="8100000" algn="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1" y="2365018"/>
                <a:ext cx="723899" cy="7591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200" y="2390666"/>
                <a:ext cx="647700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𝟑𝟐</m:t>
                      </m:r>
                      <m:r>
                        <a:rPr lang="en-US" sz="4800" b="1" i="1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0666"/>
                <a:ext cx="6477000" cy="73353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0" grpId="1" animBg="1"/>
      <p:bldP spid="11" grpId="0"/>
      <p:bldP spid="13" grpId="0"/>
      <p:bldP spid="1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74" y="2286000"/>
            <a:ext cx="1889126" cy="2188185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68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</a:t>
              </a:r>
              <a:r>
                <a:rPr lang="en-US" sz="36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and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Dividing Integers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4343" y="4474185"/>
            <a:ext cx="80061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That’s it! An even number of negative signs equals a positive answer, and an odd number equals a negative answer.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2133600"/>
            <a:ext cx="2438400" cy="1508625"/>
            <a:chOff x="2602058" y="2689002"/>
            <a:chExt cx="2438400" cy="1508625"/>
          </a:xfrm>
        </p:grpSpPr>
        <p:sp>
          <p:nvSpPr>
            <p:cNvPr id="18" name="Oval Callout 17"/>
            <p:cNvSpPr/>
            <p:nvPr/>
          </p:nvSpPr>
          <p:spPr>
            <a:xfrm>
              <a:off x="2756805" y="2689002"/>
              <a:ext cx="2128907" cy="1508625"/>
            </a:xfrm>
            <a:prstGeom prst="wedgeEllipseCallout">
              <a:avLst>
                <a:gd name="adj1" fmla="val 48093"/>
                <a:gd name="adj2" fmla="val 4164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02058" y="2754151"/>
              <a:ext cx="2438400" cy="14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So I just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c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ount negative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s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igns </a:t>
              </a: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t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o determine the sign of my answer?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86968" y="2259318"/>
            <a:ext cx="2062976" cy="1378672"/>
            <a:chOff x="3074569" y="2723145"/>
            <a:chExt cx="2062976" cy="1378672"/>
          </a:xfrm>
        </p:grpSpPr>
        <p:sp>
          <p:nvSpPr>
            <p:cNvPr id="21" name="Oval Callout 20"/>
            <p:cNvSpPr/>
            <p:nvPr/>
          </p:nvSpPr>
          <p:spPr>
            <a:xfrm>
              <a:off x="3133113" y="2723145"/>
              <a:ext cx="1945888" cy="1378672"/>
            </a:xfrm>
            <a:prstGeom prst="wedgeEllipseCallout">
              <a:avLst>
                <a:gd name="adj1" fmla="val -54605"/>
                <a:gd name="adj2" fmla="val 3403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74569" y="2799476"/>
              <a:ext cx="20629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Then I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just multiply or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d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ivide from left to right?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421313" y="4684114"/>
            <a:ext cx="4236257" cy="60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Pretty cool, huh?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05000" y="2490532"/>
            <a:ext cx="1529575" cy="1005119"/>
            <a:chOff x="3330118" y="2870292"/>
            <a:chExt cx="1529575" cy="1005119"/>
          </a:xfrm>
        </p:grpSpPr>
        <p:sp>
          <p:nvSpPr>
            <p:cNvPr id="25" name="Oval Callout 24"/>
            <p:cNvSpPr/>
            <p:nvPr/>
          </p:nvSpPr>
          <p:spPr>
            <a:xfrm>
              <a:off x="3350562" y="2870292"/>
              <a:ext cx="1488688" cy="1005119"/>
            </a:xfrm>
            <a:prstGeom prst="wedgeEllipseCallout">
              <a:avLst>
                <a:gd name="adj1" fmla="val 54766"/>
                <a:gd name="adj2" fmla="val 4113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30118" y="2918614"/>
              <a:ext cx="1529575" cy="900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Not as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c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ool as my</a:t>
              </a:r>
            </a:p>
            <a:p>
              <a:pPr algn="ctr">
                <a:lnSpc>
                  <a:spcPts val="21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n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ew hat!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3077" name="Picture 5" descr="C:\Users\Owner\AppData\Local\Microsoft\Windows\Temporary Internet Files\Content.IE5\YGEHWMLX\MC90043637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1" y="1610422"/>
            <a:ext cx="2370122" cy="1714500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89429" y="4728706"/>
            <a:ext cx="67000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Good point, Captain America! 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9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3" grpId="0"/>
      <p:bldP spid="23" grpId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5" name="Rectangle 4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Let’s See if you have This!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295400"/>
            <a:ext cx="3185160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rPr>
              <a:t>Multiply and/or divide.</a:t>
            </a:r>
            <a:endParaRPr lang="en-US" sz="2400" b="1" dirty="0">
              <a:effectLst>
                <a:outerShdw blurRad="50800" dist="127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" y="1729764"/>
                <a:ext cx="3352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3400" b="1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1)  </a:t>
                </a:r>
                <a14:m>
                  <m:oMath xmlns:m="http://schemas.openxmlformats.org/officeDocument/2006/math">
                    <m:r>
                      <a:rPr lang="en-US" sz="3800" b="1" i="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𝟔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𝟕</m:t>
                    </m:r>
                  </m:oMath>
                </a14:m>
                <a:endParaRPr lang="en-US" sz="3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29764"/>
                <a:ext cx="3352800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545" t="-68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9851" y="4168914"/>
                <a:ext cx="74459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3400" b="1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4) 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÷(−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)÷(−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1" y="4168914"/>
                <a:ext cx="7445949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864" t="-68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2559" y="5410200"/>
                <a:ext cx="85666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3400" b="1" spc="-150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5)  </a:t>
                </a:r>
                <a14:m>
                  <m:oMath xmlns:m="http://schemas.openxmlformats.org/officeDocument/2006/math">
                    <m:r>
                      <a:rPr lang="en-US" sz="3800" b="1" i="1" spc="-15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en-US" sz="3800" b="1" i="1" spc="-15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1" i="1" spc="-15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800" b="1" i="1" spc="-150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÷(−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)×(−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)÷(−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3800" b="1" i="1" spc="-15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800" b="1" spc="-150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9" y="5410200"/>
                <a:ext cx="8566641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562" t="-68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57458" y="1730514"/>
                <a:ext cx="46579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3400" b="1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2) 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3800" b="1" i="1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</m:d>
                    <m:r>
                      <a:rPr lang="en-US" sz="3800" b="1" i="1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58" y="1730514"/>
                <a:ext cx="4657942" cy="70788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4575" t="-68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60901" y="2949714"/>
                <a:ext cx="64114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800"/>
                  </a:lnSpc>
                </a:pPr>
                <a:r>
                  <a:rPr lang="en-US" sz="3400" b="1" dirty="0" smtClean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rPr>
                  <a:t>3)   </a:t>
                </a:r>
                <a14:m>
                  <m:oMath xmlns:m="http://schemas.openxmlformats.org/officeDocument/2006/math">
                    <m:r>
                      <a:rPr lang="en-US" sz="3800" b="1" i="0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800" b="1" i="1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÷(−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)×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÷(−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3800" b="1" i="1" smtClean="0">
                        <a:solidFill>
                          <a:srgbClr val="7030A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01" y="2949714"/>
                <a:ext cx="6411499" cy="70788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27" t="-6897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19200" y="2331720"/>
                <a:ext cx="1657826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31720"/>
                <a:ext cx="1657826" cy="60529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43600" y="2331720"/>
                <a:ext cx="1657826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331720"/>
                <a:ext cx="1657826" cy="60529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25397" y="3547482"/>
                <a:ext cx="1313180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97" y="3547482"/>
                <a:ext cx="1313180" cy="60529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91770" y="4754880"/>
                <a:ext cx="1037463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70" y="4754880"/>
                <a:ext cx="1037463" cy="60529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44620" y="6024106"/>
                <a:ext cx="1382110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620" y="6024106"/>
                <a:ext cx="1382110" cy="60529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97444" y="1524000"/>
            <a:ext cx="7391399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So how do you feel after the practice problems, Sparky?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3200400"/>
            <a:ext cx="2667000" cy="1579176"/>
            <a:chOff x="5867400" y="3875313"/>
            <a:chExt cx="2667000" cy="1579176"/>
          </a:xfrm>
        </p:grpSpPr>
        <p:sp>
          <p:nvSpPr>
            <p:cNvPr id="7" name="Oval Callout 6"/>
            <p:cNvSpPr/>
            <p:nvPr/>
          </p:nvSpPr>
          <p:spPr>
            <a:xfrm>
              <a:off x="5867400" y="3875313"/>
              <a:ext cx="2667000" cy="1579176"/>
            </a:xfrm>
            <a:prstGeom prst="wedgeEllipseCallout">
              <a:avLst>
                <a:gd name="adj1" fmla="val 48255"/>
                <a:gd name="adj2" fmla="val 3526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3933225"/>
              <a:ext cx="2667000" cy="15029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I might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h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ave to consider myself a multiplying and dividing integers’ ace, sir!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2" name="Picture 2" descr="C:\Users\Owner\AppData\Local\Microsoft\Windows\Temporary Internet Files\Content.IE5\4S0OCK3N\MM900043729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31" y="3428999"/>
            <a:ext cx="1775928" cy="2206925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44933" y="3200400"/>
            <a:ext cx="2922817" cy="1408176"/>
            <a:chOff x="7105647" y="3804254"/>
            <a:chExt cx="2922817" cy="1408176"/>
          </a:xfrm>
        </p:grpSpPr>
        <p:sp>
          <p:nvSpPr>
            <p:cNvPr id="4" name="Oval Callout 3"/>
            <p:cNvSpPr/>
            <p:nvPr/>
          </p:nvSpPr>
          <p:spPr>
            <a:xfrm>
              <a:off x="7162799" y="3804254"/>
              <a:ext cx="2808515" cy="1408176"/>
            </a:xfrm>
            <a:prstGeom prst="wedgeEllipseCallout">
              <a:avLst>
                <a:gd name="adj1" fmla="val -50628"/>
                <a:gd name="adj2" fmla="val 3820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05647" y="3950557"/>
              <a:ext cx="2922817" cy="1220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C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ongratulate me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a</a:t>
              </a: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fter I destroy a couple</a:t>
              </a:r>
            </a:p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dozen fried chocolate bananas!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11" name="Rectangle 10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</a:t>
              </a:r>
              <a:r>
                <a:rPr lang="en-US" sz="36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and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Dividing Integers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5719306"/>
            <a:ext cx="73913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That’s awesome! Congratulations! 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1" y="5795506"/>
            <a:ext cx="79247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Well then go get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Sir Grub-a-Lot! 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" y="1676400"/>
            <a:ext cx="4666810" cy="2134438"/>
            <a:chOff x="304800" y="1676400"/>
            <a:chExt cx="4666810" cy="2134438"/>
          </a:xfrm>
        </p:grpSpPr>
        <p:grpSp>
          <p:nvGrpSpPr>
            <p:cNvPr id="15" name="Group 14"/>
            <p:cNvGrpSpPr/>
            <p:nvPr/>
          </p:nvGrpSpPr>
          <p:grpSpPr>
            <a:xfrm>
              <a:off x="304800" y="1676400"/>
              <a:ext cx="4666810" cy="2134438"/>
              <a:chOff x="529516" y="1127879"/>
              <a:chExt cx="4666810" cy="2134438"/>
            </a:xfrm>
          </p:grpSpPr>
          <p:sp>
            <p:nvSpPr>
              <p:cNvPr id="16" name="Cloud Callout 28"/>
              <p:cNvSpPr/>
              <p:nvPr/>
            </p:nvSpPr>
            <p:spPr>
              <a:xfrm>
                <a:off x="529516" y="1127879"/>
                <a:ext cx="4666810" cy="2134438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225329 w 4660768"/>
                  <a:gd name="connsiteY0" fmla="*/ 1832248 h 1905000"/>
                  <a:gd name="connsiteX1" fmla="*/ 4172412 w 4660768"/>
                  <a:gd name="connsiteY1" fmla="*/ 1885165 h 1905000"/>
                  <a:gd name="connsiteX2" fmla="*/ 4119495 w 4660768"/>
                  <a:gd name="connsiteY2" fmla="*/ 1832248 h 1905000"/>
                  <a:gd name="connsiteX3" fmla="*/ 4172412 w 4660768"/>
                  <a:gd name="connsiteY3" fmla="*/ 1779331 h 1905000"/>
                  <a:gd name="connsiteX4" fmla="*/ 4225329 w 4660768"/>
                  <a:gd name="connsiteY4" fmla="*/ 1832248 h 1905000"/>
                  <a:gd name="connsiteX0" fmla="*/ 4201146 w 4660768"/>
                  <a:gd name="connsiteY0" fmla="*/ 1795425 h 1905000"/>
                  <a:gd name="connsiteX1" fmla="*/ 4095313 w 4660768"/>
                  <a:gd name="connsiteY1" fmla="*/ 1901258 h 1905000"/>
                  <a:gd name="connsiteX2" fmla="*/ 3989480 w 4660768"/>
                  <a:gd name="connsiteY2" fmla="*/ 1795425 h 1905000"/>
                  <a:gd name="connsiteX3" fmla="*/ 4095313 w 4660768"/>
                  <a:gd name="connsiteY3" fmla="*/ 1689592 h 1905000"/>
                  <a:gd name="connsiteX4" fmla="*/ 4201146 w 4660768"/>
                  <a:gd name="connsiteY4" fmla="*/ 1795425 h 1905000"/>
                  <a:gd name="connsiteX0" fmla="*/ 4081463 w 4660768"/>
                  <a:gd name="connsiteY0" fmla="*/ 1712992 h 1905000"/>
                  <a:gd name="connsiteX1" fmla="*/ 3922713 w 4660768"/>
                  <a:gd name="connsiteY1" fmla="*/ 1871742 h 1905000"/>
                  <a:gd name="connsiteX2" fmla="*/ 3763963 w 4660768"/>
                  <a:gd name="connsiteY2" fmla="*/ 1712992 h 1905000"/>
                  <a:gd name="connsiteX3" fmla="*/ 3922713 w 4660768"/>
                  <a:gd name="connsiteY3" fmla="*/ 1554242 h 1905000"/>
                  <a:gd name="connsiteX4" fmla="*/ 4081463 w 4660768"/>
                  <a:gd name="connsiteY4" fmla="*/ 1712992 h 19050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229213 w 4666810"/>
                  <a:gd name="connsiteY0" fmla="*/ 1826030 h 1905838"/>
                  <a:gd name="connsiteX1" fmla="*/ 4176296 w 4666810"/>
                  <a:gd name="connsiteY1" fmla="*/ 1878947 h 1905838"/>
                  <a:gd name="connsiteX2" fmla="*/ 4123379 w 4666810"/>
                  <a:gd name="connsiteY2" fmla="*/ 1826030 h 1905838"/>
                  <a:gd name="connsiteX3" fmla="*/ 4176296 w 4666810"/>
                  <a:gd name="connsiteY3" fmla="*/ 1773113 h 1905838"/>
                  <a:gd name="connsiteX4" fmla="*/ 4229213 w 4666810"/>
                  <a:gd name="connsiteY4" fmla="*/ 1826030 h 1905838"/>
                  <a:gd name="connsiteX0" fmla="*/ 4205030 w 4666810"/>
                  <a:gd name="connsiteY0" fmla="*/ 1789207 h 1905838"/>
                  <a:gd name="connsiteX1" fmla="*/ 4099197 w 4666810"/>
                  <a:gd name="connsiteY1" fmla="*/ 1895040 h 1905838"/>
                  <a:gd name="connsiteX2" fmla="*/ 3993364 w 4666810"/>
                  <a:gd name="connsiteY2" fmla="*/ 1789207 h 1905838"/>
                  <a:gd name="connsiteX3" fmla="*/ 4099197 w 4666810"/>
                  <a:gd name="connsiteY3" fmla="*/ 1683374 h 1905838"/>
                  <a:gd name="connsiteX4" fmla="*/ 4205030 w 4666810"/>
                  <a:gd name="connsiteY4" fmla="*/ 1789207 h 1905838"/>
                  <a:gd name="connsiteX0" fmla="*/ 4085347 w 4666810"/>
                  <a:gd name="connsiteY0" fmla="*/ 1706774 h 1905838"/>
                  <a:gd name="connsiteX1" fmla="*/ 3926597 w 4666810"/>
                  <a:gd name="connsiteY1" fmla="*/ 1865524 h 1905838"/>
                  <a:gd name="connsiteX2" fmla="*/ 3767847 w 4666810"/>
                  <a:gd name="connsiteY2" fmla="*/ 1706774 h 1905838"/>
                  <a:gd name="connsiteX3" fmla="*/ 3926597 w 4666810"/>
                  <a:gd name="connsiteY3" fmla="*/ 1548024 h 1905838"/>
                  <a:gd name="connsiteX4" fmla="*/ 4085347 w 4666810"/>
                  <a:gd name="connsiteY4" fmla="*/ 1706774 h 1905838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025 w 43256"/>
                  <a:gd name="connsiteY8" fmla="*/ 25595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666810" h="1905838">
                    <a:moveTo>
                      <a:pt x="4229213" y="1826030"/>
                    </a:moveTo>
                    <a:cubicBezTo>
                      <a:pt x="4229213" y="1855255"/>
                      <a:pt x="4205521" y="1878947"/>
                      <a:pt x="4176296" y="1878947"/>
                    </a:cubicBezTo>
                    <a:cubicBezTo>
                      <a:pt x="4147071" y="1878947"/>
                      <a:pt x="4123379" y="1855255"/>
                      <a:pt x="4123379" y="1826030"/>
                    </a:cubicBezTo>
                    <a:cubicBezTo>
                      <a:pt x="4123379" y="1796805"/>
                      <a:pt x="4147071" y="1773113"/>
                      <a:pt x="4176296" y="1773113"/>
                    </a:cubicBezTo>
                    <a:cubicBezTo>
                      <a:pt x="4205521" y="1773113"/>
                      <a:pt x="4229213" y="1796805"/>
                      <a:pt x="4229213" y="1826030"/>
                    </a:cubicBezTo>
                    <a:close/>
                  </a:path>
                  <a:path w="4666810" h="1905838">
                    <a:moveTo>
                      <a:pt x="4205030" y="1789207"/>
                    </a:moveTo>
                    <a:cubicBezTo>
                      <a:pt x="4205030" y="1847657"/>
                      <a:pt x="4157647" y="1895040"/>
                      <a:pt x="4099197" y="1895040"/>
                    </a:cubicBezTo>
                    <a:cubicBezTo>
                      <a:pt x="4040747" y="1895040"/>
                      <a:pt x="3993364" y="1847657"/>
                      <a:pt x="3993364" y="1789207"/>
                    </a:cubicBezTo>
                    <a:cubicBezTo>
                      <a:pt x="3993364" y="1730757"/>
                      <a:pt x="4040747" y="1683374"/>
                      <a:pt x="4099197" y="1683374"/>
                    </a:cubicBezTo>
                    <a:cubicBezTo>
                      <a:pt x="4157647" y="1683374"/>
                      <a:pt x="4205030" y="1730757"/>
                      <a:pt x="4205030" y="1789207"/>
                    </a:cubicBezTo>
                    <a:close/>
                  </a:path>
                  <a:path w="4666810" h="1905838">
                    <a:moveTo>
                      <a:pt x="4085347" y="1706774"/>
                    </a:moveTo>
                    <a:cubicBezTo>
                      <a:pt x="4085347" y="1794449"/>
                      <a:pt x="4014272" y="1865524"/>
                      <a:pt x="3926597" y="1865524"/>
                    </a:cubicBezTo>
                    <a:cubicBezTo>
                      <a:pt x="3838922" y="1865524"/>
                      <a:pt x="3767847" y="1794449"/>
                      <a:pt x="3767847" y="1706774"/>
                    </a:cubicBezTo>
                    <a:cubicBezTo>
                      <a:pt x="3767847" y="1619099"/>
                      <a:pt x="3838922" y="1548024"/>
                      <a:pt x="3926597" y="1548024"/>
                    </a:cubicBezTo>
                    <a:cubicBezTo>
                      <a:pt x="4014272" y="1548024"/>
                      <a:pt x="4085347" y="1619099"/>
                      <a:pt x="4085347" y="1706774"/>
                    </a:cubicBezTo>
                    <a:close/>
                  </a:path>
                  <a:path w="43256" h="43219" fill="none" extrusionOk="0">
                    <a:moveTo>
                      <a:pt x="4729" y="26036"/>
                    </a:moveTo>
                    <a:cubicBezTo>
                      <a:pt x="3845" y="26130"/>
                      <a:pt x="2961" y="25852"/>
                      <a:pt x="2196" y="25239"/>
                    </a:cubicBezTo>
                    <a:moveTo>
                      <a:pt x="6964" y="34758"/>
                    </a:moveTo>
                    <a:cubicBezTo>
                      <a:pt x="6609" y="3495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023" y="37820"/>
                      <a:pt x="15846" y="37209"/>
                    </a:cubicBezTo>
                    <a:moveTo>
                      <a:pt x="28863" y="34610"/>
                    </a:moveTo>
                    <a:cubicBezTo>
                      <a:pt x="28824" y="35257"/>
                      <a:pt x="28734" y="35897"/>
                      <a:pt x="28596" y="36519"/>
                    </a:cubicBezTo>
                    <a:moveTo>
                      <a:pt x="36025" y="25595"/>
                    </a:moveTo>
                    <a:cubicBezTo>
                      <a:pt x="38029" y="26923"/>
                      <a:pt x="37434" y="26917"/>
                      <a:pt x="37416" y="29949"/>
                    </a:cubicBezTo>
                    <a:moveTo>
                      <a:pt x="41834" y="15213"/>
                    </a:moveTo>
                    <a:cubicBezTo>
                      <a:pt x="41509" y="16245"/>
                      <a:pt x="41014" y="17161"/>
                      <a:pt x="40386" y="17889"/>
                    </a:cubicBezTo>
                    <a:moveTo>
                      <a:pt x="38360" y="5285"/>
                    </a:moveTo>
                    <a:cubicBezTo>
                      <a:pt x="38415" y="5702"/>
                      <a:pt x="38441" y="6125"/>
                      <a:pt x="38436" y="6549"/>
                    </a:cubicBezTo>
                    <a:moveTo>
                      <a:pt x="29114" y="3811"/>
                    </a:moveTo>
                    <a:cubicBezTo>
                      <a:pt x="29303" y="3228"/>
                      <a:pt x="29552" y="2685"/>
                      <a:pt x="29856" y="2199"/>
                    </a:cubicBezTo>
                    <a:moveTo>
                      <a:pt x="22177" y="4579"/>
                    </a:moveTo>
                    <a:cubicBezTo>
                      <a:pt x="22254" y="4097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4944" y="5880"/>
                      <a:pt x="15336" y="6399"/>
                    </a:cubicBezTo>
                    <a:moveTo>
                      <a:pt x="4163" y="15648"/>
                    </a:moveTo>
                    <a:cubicBezTo>
                      <a:pt x="4060" y="15184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246572" y="1428127"/>
                <a:ext cx="3774306" cy="1719378"/>
                <a:chOff x="2012435" y="1428127"/>
                <a:chExt cx="3774306" cy="1719378"/>
              </a:xfrm>
            </p:grpSpPr>
            <p:pic>
              <p:nvPicPr>
                <p:cNvPr id="18" name="Picture 3" descr="C:\Users\Owner\AppData\Local\Microsoft\Windows\Temporary Internet Files\Content.IE5\YGEHWMLX\MC900013621[1].wm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54023">
                  <a:off x="3101729" y="1428127"/>
                  <a:ext cx="1337823" cy="1719378"/>
                </a:xfrm>
                <a:prstGeom prst="rect">
                  <a:avLst/>
                </a:prstGeom>
                <a:noFill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9" name="Group 18"/>
                <p:cNvGrpSpPr/>
                <p:nvPr/>
              </p:nvGrpSpPr>
              <p:grpSpPr>
                <a:xfrm rot="20783629">
                  <a:off x="2012435" y="1846777"/>
                  <a:ext cx="3774306" cy="715827"/>
                  <a:chOff x="3867575" y="1465270"/>
                  <a:chExt cx="4268954" cy="838201"/>
                </a:xfrm>
              </p:grpSpPr>
              <p:sp>
                <p:nvSpPr>
                  <p:cNvPr id="20" name="Down Ribbon 12"/>
                  <p:cNvSpPr/>
                  <p:nvPr/>
                </p:nvSpPr>
                <p:spPr>
                  <a:xfrm>
                    <a:off x="3867575" y="1465270"/>
                    <a:ext cx="4268954" cy="838201"/>
                  </a:xfrm>
                  <a:custGeom>
                    <a:avLst/>
                    <a:gdLst>
                      <a:gd name="connsiteX0" fmla="*/ 0 w 5250262"/>
                      <a:gd name="connsiteY0" fmla="*/ 0 h 838200"/>
                      <a:gd name="connsiteX1" fmla="*/ 1804778 w 5250262"/>
                      <a:gd name="connsiteY1" fmla="*/ 0 h 838200"/>
                      <a:gd name="connsiteX2" fmla="*/ 1968849 w 5250262"/>
                      <a:gd name="connsiteY2" fmla="*/ 34926 h 838200"/>
                      <a:gd name="connsiteX3" fmla="*/ 1804778 w 5250262"/>
                      <a:gd name="connsiteY3" fmla="*/ 69852 h 838200"/>
                      <a:gd name="connsiteX4" fmla="*/ 1476636 w 5250262"/>
                      <a:gd name="connsiteY4" fmla="*/ 69851 h 838200"/>
                      <a:gd name="connsiteX5" fmla="*/ 1312565 w 5250262"/>
                      <a:gd name="connsiteY5" fmla="*/ 104777 h 838200"/>
                      <a:gd name="connsiteX6" fmla="*/ 1476636 w 5250262"/>
                      <a:gd name="connsiteY6" fmla="*/ 139703 h 838200"/>
                      <a:gd name="connsiteX7" fmla="*/ 3773626 w 5250262"/>
                      <a:gd name="connsiteY7" fmla="*/ 139703 h 838200"/>
                      <a:gd name="connsiteX8" fmla="*/ 3937697 w 5250262"/>
                      <a:gd name="connsiteY8" fmla="*/ 104777 h 838200"/>
                      <a:gd name="connsiteX9" fmla="*/ 3773626 w 5250262"/>
                      <a:gd name="connsiteY9" fmla="*/ 69851 h 838200"/>
                      <a:gd name="connsiteX10" fmla="*/ 3445484 w 5250262"/>
                      <a:gd name="connsiteY10" fmla="*/ 69851 h 838200"/>
                      <a:gd name="connsiteX11" fmla="*/ 3281413 w 5250262"/>
                      <a:gd name="connsiteY11" fmla="*/ 34925 h 838200"/>
                      <a:gd name="connsiteX12" fmla="*/ 3445484 w 5250262"/>
                      <a:gd name="connsiteY12" fmla="*/ -1 h 838200"/>
                      <a:gd name="connsiteX13" fmla="*/ 5250262 w 5250262"/>
                      <a:gd name="connsiteY13" fmla="*/ 0 h 838200"/>
                      <a:gd name="connsiteX14" fmla="*/ 4593979 w 5250262"/>
                      <a:gd name="connsiteY14" fmla="*/ 349249 h 838200"/>
                      <a:gd name="connsiteX15" fmla="*/ 5250262 w 5250262"/>
                      <a:gd name="connsiteY15" fmla="*/ 698497 h 838200"/>
                      <a:gd name="connsiteX16" fmla="*/ 3937697 w 5250262"/>
                      <a:gd name="connsiteY16" fmla="*/ 698497 h 838200"/>
                      <a:gd name="connsiteX17" fmla="*/ 3937697 w 5250262"/>
                      <a:gd name="connsiteY17" fmla="*/ 803274 h 838200"/>
                      <a:gd name="connsiteX18" fmla="*/ 3773626 w 5250262"/>
                      <a:gd name="connsiteY18" fmla="*/ 838200 h 838200"/>
                      <a:gd name="connsiteX19" fmla="*/ 1476636 w 5250262"/>
                      <a:gd name="connsiteY19" fmla="*/ 838200 h 838200"/>
                      <a:gd name="connsiteX20" fmla="*/ 1312565 w 5250262"/>
                      <a:gd name="connsiteY20" fmla="*/ 803274 h 838200"/>
                      <a:gd name="connsiteX21" fmla="*/ 1312566 w 5250262"/>
                      <a:gd name="connsiteY21" fmla="*/ 698497 h 838200"/>
                      <a:gd name="connsiteX22" fmla="*/ 0 w 5250262"/>
                      <a:gd name="connsiteY22" fmla="*/ 698497 h 838200"/>
                      <a:gd name="connsiteX23" fmla="*/ 656283 w 5250262"/>
                      <a:gd name="connsiteY23" fmla="*/ 349249 h 838200"/>
                      <a:gd name="connsiteX24" fmla="*/ 0 w 5250262"/>
                      <a:gd name="connsiteY24" fmla="*/ 0 h 838200"/>
                      <a:gd name="connsiteX0" fmla="*/ 1968848 w 5250262"/>
                      <a:gd name="connsiteY0" fmla="*/ 34926 h 838200"/>
                      <a:gd name="connsiteX1" fmla="*/ 1804777 w 5250262"/>
                      <a:gd name="connsiteY1" fmla="*/ 69852 h 838200"/>
                      <a:gd name="connsiteX2" fmla="*/ 1476636 w 5250262"/>
                      <a:gd name="connsiteY2" fmla="*/ 69851 h 838200"/>
                      <a:gd name="connsiteX3" fmla="*/ 1312565 w 5250262"/>
                      <a:gd name="connsiteY3" fmla="*/ 104777 h 838200"/>
                      <a:gd name="connsiteX4" fmla="*/ 1476636 w 5250262"/>
                      <a:gd name="connsiteY4" fmla="*/ 139703 h 838200"/>
                      <a:gd name="connsiteX5" fmla="*/ 1968848 w 5250262"/>
                      <a:gd name="connsiteY5" fmla="*/ 139703 h 838200"/>
                      <a:gd name="connsiteX6" fmla="*/ 1968848 w 5250262"/>
                      <a:gd name="connsiteY6" fmla="*/ 34926 h 838200"/>
                      <a:gd name="connsiteX7" fmla="*/ 3281414 w 5250262"/>
                      <a:gd name="connsiteY7" fmla="*/ 34926 h 838200"/>
                      <a:gd name="connsiteX8" fmla="*/ 3445485 w 5250262"/>
                      <a:gd name="connsiteY8" fmla="*/ 69852 h 838200"/>
                      <a:gd name="connsiteX9" fmla="*/ 3773626 w 5250262"/>
                      <a:gd name="connsiteY9" fmla="*/ 69851 h 838200"/>
                      <a:gd name="connsiteX10" fmla="*/ 3937697 w 5250262"/>
                      <a:gd name="connsiteY10" fmla="*/ 104777 h 838200"/>
                      <a:gd name="connsiteX11" fmla="*/ 3773626 w 5250262"/>
                      <a:gd name="connsiteY11" fmla="*/ 139703 h 838200"/>
                      <a:gd name="connsiteX12" fmla="*/ 3281414 w 5250262"/>
                      <a:gd name="connsiteY12" fmla="*/ 139703 h 838200"/>
                      <a:gd name="connsiteX13" fmla="*/ 3281414 w 5250262"/>
                      <a:gd name="connsiteY13" fmla="*/ 34926 h 838200"/>
                      <a:gd name="connsiteX0" fmla="*/ 0 w 5250262"/>
                      <a:gd name="connsiteY0" fmla="*/ 0 h 838200"/>
                      <a:gd name="connsiteX1" fmla="*/ 1804778 w 5250262"/>
                      <a:gd name="connsiteY1" fmla="*/ 0 h 838200"/>
                      <a:gd name="connsiteX2" fmla="*/ 1968849 w 5250262"/>
                      <a:gd name="connsiteY2" fmla="*/ 34926 h 838200"/>
                      <a:gd name="connsiteX3" fmla="*/ 1804778 w 5250262"/>
                      <a:gd name="connsiteY3" fmla="*/ 69852 h 838200"/>
                      <a:gd name="connsiteX4" fmla="*/ 1476636 w 5250262"/>
                      <a:gd name="connsiteY4" fmla="*/ 69851 h 838200"/>
                      <a:gd name="connsiteX5" fmla="*/ 1312565 w 5250262"/>
                      <a:gd name="connsiteY5" fmla="*/ 104777 h 838200"/>
                      <a:gd name="connsiteX6" fmla="*/ 1476636 w 5250262"/>
                      <a:gd name="connsiteY6" fmla="*/ 139703 h 838200"/>
                      <a:gd name="connsiteX7" fmla="*/ 3773626 w 5250262"/>
                      <a:gd name="connsiteY7" fmla="*/ 139703 h 838200"/>
                      <a:gd name="connsiteX8" fmla="*/ 3937697 w 5250262"/>
                      <a:gd name="connsiteY8" fmla="*/ 104777 h 838200"/>
                      <a:gd name="connsiteX9" fmla="*/ 3773626 w 5250262"/>
                      <a:gd name="connsiteY9" fmla="*/ 69851 h 838200"/>
                      <a:gd name="connsiteX10" fmla="*/ 3445484 w 5250262"/>
                      <a:gd name="connsiteY10" fmla="*/ 69851 h 838200"/>
                      <a:gd name="connsiteX11" fmla="*/ 3281413 w 5250262"/>
                      <a:gd name="connsiteY11" fmla="*/ 34925 h 838200"/>
                      <a:gd name="connsiteX12" fmla="*/ 3445484 w 5250262"/>
                      <a:gd name="connsiteY12" fmla="*/ -1 h 838200"/>
                      <a:gd name="connsiteX13" fmla="*/ 5250262 w 5250262"/>
                      <a:gd name="connsiteY13" fmla="*/ 0 h 838200"/>
                      <a:gd name="connsiteX14" fmla="*/ 4593979 w 5250262"/>
                      <a:gd name="connsiteY14" fmla="*/ 349249 h 838200"/>
                      <a:gd name="connsiteX15" fmla="*/ 5250262 w 5250262"/>
                      <a:gd name="connsiteY15" fmla="*/ 698497 h 838200"/>
                      <a:gd name="connsiteX16" fmla="*/ 3937697 w 5250262"/>
                      <a:gd name="connsiteY16" fmla="*/ 698497 h 838200"/>
                      <a:gd name="connsiteX17" fmla="*/ 3937697 w 5250262"/>
                      <a:gd name="connsiteY17" fmla="*/ 803274 h 838200"/>
                      <a:gd name="connsiteX18" fmla="*/ 3773626 w 5250262"/>
                      <a:gd name="connsiteY18" fmla="*/ 838200 h 838200"/>
                      <a:gd name="connsiteX19" fmla="*/ 1476636 w 5250262"/>
                      <a:gd name="connsiteY19" fmla="*/ 838200 h 838200"/>
                      <a:gd name="connsiteX20" fmla="*/ 1312565 w 5250262"/>
                      <a:gd name="connsiteY20" fmla="*/ 803274 h 838200"/>
                      <a:gd name="connsiteX21" fmla="*/ 1312566 w 5250262"/>
                      <a:gd name="connsiteY21" fmla="*/ 698497 h 838200"/>
                      <a:gd name="connsiteX22" fmla="*/ 0 w 5250262"/>
                      <a:gd name="connsiteY22" fmla="*/ 698497 h 838200"/>
                      <a:gd name="connsiteX23" fmla="*/ 656283 w 5250262"/>
                      <a:gd name="connsiteY23" fmla="*/ 349249 h 838200"/>
                      <a:gd name="connsiteX24" fmla="*/ 0 w 5250262"/>
                      <a:gd name="connsiteY24" fmla="*/ 0 h 838200"/>
                      <a:gd name="connsiteX25" fmla="*/ 1968848 w 5250262"/>
                      <a:gd name="connsiteY25" fmla="*/ 34926 h 838200"/>
                      <a:gd name="connsiteX26" fmla="*/ 1968848 w 5250262"/>
                      <a:gd name="connsiteY26" fmla="*/ 139703 h 838200"/>
                      <a:gd name="connsiteX27" fmla="*/ 3281414 w 5250262"/>
                      <a:gd name="connsiteY27" fmla="*/ 139703 h 838200"/>
                      <a:gd name="connsiteX28" fmla="*/ 3281414 w 5250262"/>
                      <a:gd name="connsiteY28" fmla="*/ 34926 h 838200"/>
                      <a:gd name="connsiteX29" fmla="*/ 1312566 w 5250262"/>
                      <a:gd name="connsiteY29" fmla="*/ 698497 h 838200"/>
                      <a:gd name="connsiteX30" fmla="*/ 1312566 w 5250262"/>
                      <a:gd name="connsiteY30" fmla="*/ 104777 h 838200"/>
                      <a:gd name="connsiteX31" fmla="*/ 3937697 w 5250262"/>
                      <a:gd name="connsiteY31" fmla="*/ 104777 h 838200"/>
                      <a:gd name="connsiteX32" fmla="*/ 3937697 w 5250262"/>
                      <a:gd name="connsiteY32" fmla="*/ 698497 h 838200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593979 w 5250262"/>
                      <a:gd name="connsiteY14" fmla="*/ 349250 h 838201"/>
                      <a:gd name="connsiteX15" fmla="*/ 5250262 w 5250262"/>
                      <a:gd name="connsiteY15" fmla="*/ 698498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0" fmla="*/ 1968848 w 5250262"/>
                      <a:gd name="connsiteY0" fmla="*/ 34927 h 838201"/>
                      <a:gd name="connsiteX1" fmla="*/ 1804777 w 5250262"/>
                      <a:gd name="connsiteY1" fmla="*/ 69853 h 838201"/>
                      <a:gd name="connsiteX2" fmla="*/ 1476636 w 5250262"/>
                      <a:gd name="connsiteY2" fmla="*/ 69852 h 838201"/>
                      <a:gd name="connsiteX3" fmla="*/ 1312565 w 5250262"/>
                      <a:gd name="connsiteY3" fmla="*/ 104778 h 838201"/>
                      <a:gd name="connsiteX4" fmla="*/ 1476636 w 5250262"/>
                      <a:gd name="connsiteY4" fmla="*/ 139704 h 838201"/>
                      <a:gd name="connsiteX5" fmla="*/ 1968848 w 5250262"/>
                      <a:gd name="connsiteY5" fmla="*/ 139704 h 838201"/>
                      <a:gd name="connsiteX6" fmla="*/ 1968848 w 5250262"/>
                      <a:gd name="connsiteY6" fmla="*/ 34927 h 838201"/>
                      <a:gd name="connsiteX7" fmla="*/ 3281414 w 5250262"/>
                      <a:gd name="connsiteY7" fmla="*/ 34927 h 838201"/>
                      <a:gd name="connsiteX8" fmla="*/ 3445485 w 5250262"/>
                      <a:gd name="connsiteY8" fmla="*/ 69853 h 838201"/>
                      <a:gd name="connsiteX9" fmla="*/ 3773626 w 5250262"/>
                      <a:gd name="connsiteY9" fmla="*/ 69852 h 838201"/>
                      <a:gd name="connsiteX10" fmla="*/ 3937697 w 5250262"/>
                      <a:gd name="connsiteY10" fmla="*/ 104778 h 838201"/>
                      <a:gd name="connsiteX11" fmla="*/ 3773626 w 5250262"/>
                      <a:gd name="connsiteY11" fmla="*/ 139704 h 838201"/>
                      <a:gd name="connsiteX12" fmla="*/ 3281414 w 5250262"/>
                      <a:gd name="connsiteY12" fmla="*/ 139704 h 838201"/>
                      <a:gd name="connsiteX13" fmla="*/ 3281414 w 5250262"/>
                      <a:gd name="connsiteY13" fmla="*/ 34927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593979 w 5250262"/>
                      <a:gd name="connsiteY14" fmla="*/ 349250 h 838201"/>
                      <a:gd name="connsiteX15" fmla="*/ 4793062 w 5250262"/>
                      <a:gd name="connsiteY15" fmla="*/ 676195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25" fmla="*/ 1968848 w 5250262"/>
                      <a:gd name="connsiteY25" fmla="*/ 34927 h 838201"/>
                      <a:gd name="connsiteX26" fmla="*/ 1968848 w 5250262"/>
                      <a:gd name="connsiteY26" fmla="*/ 139704 h 838201"/>
                      <a:gd name="connsiteX27" fmla="*/ 3281414 w 5250262"/>
                      <a:gd name="connsiteY27" fmla="*/ 139704 h 838201"/>
                      <a:gd name="connsiteX28" fmla="*/ 3281414 w 5250262"/>
                      <a:gd name="connsiteY28" fmla="*/ 34927 h 838201"/>
                      <a:gd name="connsiteX29" fmla="*/ 1312566 w 5250262"/>
                      <a:gd name="connsiteY29" fmla="*/ 698498 h 838201"/>
                      <a:gd name="connsiteX30" fmla="*/ 1312566 w 5250262"/>
                      <a:gd name="connsiteY30" fmla="*/ 104778 h 838201"/>
                      <a:gd name="connsiteX31" fmla="*/ 3937697 w 5250262"/>
                      <a:gd name="connsiteY31" fmla="*/ 104778 h 838201"/>
                      <a:gd name="connsiteX32" fmla="*/ 3937697 w 5250262"/>
                      <a:gd name="connsiteY32" fmla="*/ 698498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593979 w 5250262"/>
                      <a:gd name="connsiteY14" fmla="*/ 349250 h 838201"/>
                      <a:gd name="connsiteX15" fmla="*/ 5250262 w 5250262"/>
                      <a:gd name="connsiteY15" fmla="*/ 698498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0" fmla="*/ 1968848 w 5250262"/>
                      <a:gd name="connsiteY0" fmla="*/ 34927 h 838201"/>
                      <a:gd name="connsiteX1" fmla="*/ 1804777 w 5250262"/>
                      <a:gd name="connsiteY1" fmla="*/ 69853 h 838201"/>
                      <a:gd name="connsiteX2" fmla="*/ 1476636 w 5250262"/>
                      <a:gd name="connsiteY2" fmla="*/ 69852 h 838201"/>
                      <a:gd name="connsiteX3" fmla="*/ 1312565 w 5250262"/>
                      <a:gd name="connsiteY3" fmla="*/ 104778 h 838201"/>
                      <a:gd name="connsiteX4" fmla="*/ 1476636 w 5250262"/>
                      <a:gd name="connsiteY4" fmla="*/ 139704 h 838201"/>
                      <a:gd name="connsiteX5" fmla="*/ 1968848 w 5250262"/>
                      <a:gd name="connsiteY5" fmla="*/ 139704 h 838201"/>
                      <a:gd name="connsiteX6" fmla="*/ 1968848 w 5250262"/>
                      <a:gd name="connsiteY6" fmla="*/ 34927 h 838201"/>
                      <a:gd name="connsiteX7" fmla="*/ 3281414 w 5250262"/>
                      <a:gd name="connsiteY7" fmla="*/ 34927 h 838201"/>
                      <a:gd name="connsiteX8" fmla="*/ 3445485 w 5250262"/>
                      <a:gd name="connsiteY8" fmla="*/ 69853 h 838201"/>
                      <a:gd name="connsiteX9" fmla="*/ 3773626 w 5250262"/>
                      <a:gd name="connsiteY9" fmla="*/ 69852 h 838201"/>
                      <a:gd name="connsiteX10" fmla="*/ 3937697 w 5250262"/>
                      <a:gd name="connsiteY10" fmla="*/ 104778 h 838201"/>
                      <a:gd name="connsiteX11" fmla="*/ 3773626 w 5250262"/>
                      <a:gd name="connsiteY11" fmla="*/ 139704 h 838201"/>
                      <a:gd name="connsiteX12" fmla="*/ 3281414 w 5250262"/>
                      <a:gd name="connsiteY12" fmla="*/ 139704 h 838201"/>
                      <a:gd name="connsiteX13" fmla="*/ 3281414 w 5250262"/>
                      <a:gd name="connsiteY13" fmla="*/ 34927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103326 w 5250262"/>
                      <a:gd name="connsiteY14" fmla="*/ 427309 h 838201"/>
                      <a:gd name="connsiteX15" fmla="*/ 4793062 w 5250262"/>
                      <a:gd name="connsiteY15" fmla="*/ 676195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25" fmla="*/ 1968848 w 5250262"/>
                      <a:gd name="connsiteY25" fmla="*/ 34927 h 838201"/>
                      <a:gd name="connsiteX26" fmla="*/ 1968848 w 5250262"/>
                      <a:gd name="connsiteY26" fmla="*/ 139704 h 838201"/>
                      <a:gd name="connsiteX27" fmla="*/ 3281414 w 5250262"/>
                      <a:gd name="connsiteY27" fmla="*/ 139704 h 838201"/>
                      <a:gd name="connsiteX28" fmla="*/ 3281414 w 5250262"/>
                      <a:gd name="connsiteY28" fmla="*/ 34927 h 838201"/>
                      <a:gd name="connsiteX29" fmla="*/ 1312566 w 5250262"/>
                      <a:gd name="connsiteY29" fmla="*/ 698498 h 838201"/>
                      <a:gd name="connsiteX30" fmla="*/ 1312566 w 5250262"/>
                      <a:gd name="connsiteY30" fmla="*/ 104778 h 838201"/>
                      <a:gd name="connsiteX31" fmla="*/ 3937697 w 5250262"/>
                      <a:gd name="connsiteY31" fmla="*/ 104778 h 838201"/>
                      <a:gd name="connsiteX32" fmla="*/ 3937697 w 5250262"/>
                      <a:gd name="connsiteY32" fmla="*/ 698498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593979 w 5250262"/>
                      <a:gd name="connsiteY14" fmla="*/ 349250 h 838201"/>
                      <a:gd name="connsiteX15" fmla="*/ 5250262 w 5250262"/>
                      <a:gd name="connsiteY15" fmla="*/ 698498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0" fmla="*/ 1968848 w 5250262"/>
                      <a:gd name="connsiteY0" fmla="*/ 34927 h 838201"/>
                      <a:gd name="connsiteX1" fmla="*/ 1804777 w 5250262"/>
                      <a:gd name="connsiteY1" fmla="*/ 69853 h 838201"/>
                      <a:gd name="connsiteX2" fmla="*/ 1476636 w 5250262"/>
                      <a:gd name="connsiteY2" fmla="*/ 69852 h 838201"/>
                      <a:gd name="connsiteX3" fmla="*/ 1312565 w 5250262"/>
                      <a:gd name="connsiteY3" fmla="*/ 104778 h 838201"/>
                      <a:gd name="connsiteX4" fmla="*/ 1476636 w 5250262"/>
                      <a:gd name="connsiteY4" fmla="*/ 139704 h 838201"/>
                      <a:gd name="connsiteX5" fmla="*/ 1968848 w 5250262"/>
                      <a:gd name="connsiteY5" fmla="*/ 139704 h 838201"/>
                      <a:gd name="connsiteX6" fmla="*/ 1968848 w 5250262"/>
                      <a:gd name="connsiteY6" fmla="*/ 34927 h 838201"/>
                      <a:gd name="connsiteX7" fmla="*/ 3281414 w 5250262"/>
                      <a:gd name="connsiteY7" fmla="*/ 34927 h 838201"/>
                      <a:gd name="connsiteX8" fmla="*/ 3445485 w 5250262"/>
                      <a:gd name="connsiteY8" fmla="*/ 69853 h 838201"/>
                      <a:gd name="connsiteX9" fmla="*/ 3773626 w 5250262"/>
                      <a:gd name="connsiteY9" fmla="*/ 69852 h 838201"/>
                      <a:gd name="connsiteX10" fmla="*/ 3937697 w 5250262"/>
                      <a:gd name="connsiteY10" fmla="*/ 104778 h 838201"/>
                      <a:gd name="connsiteX11" fmla="*/ 3773626 w 5250262"/>
                      <a:gd name="connsiteY11" fmla="*/ 139704 h 838201"/>
                      <a:gd name="connsiteX12" fmla="*/ 3281414 w 5250262"/>
                      <a:gd name="connsiteY12" fmla="*/ 139704 h 838201"/>
                      <a:gd name="connsiteX13" fmla="*/ 3281414 w 5250262"/>
                      <a:gd name="connsiteY13" fmla="*/ 34927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4547735 w 5250262"/>
                      <a:gd name="connsiteY13" fmla="*/ 44605 h 838201"/>
                      <a:gd name="connsiteX14" fmla="*/ 4103326 w 5250262"/>
                      <a:gd name="connsiteY14" fmla="*/ 427309 h 838201"/>
                      <a:gd name="connsiteX15" fmla="*/ 4793062 w 5250262"/>
                      <a:gd name="connsiteY15" fmla="*/ 676195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25" fmla="*/ 1968848 w 5250262"/>
                      <a:gd name="connsiteY25" fmla="*/ 34927 h 838201"/>
                      <a:gd name="connsiteX26" fmla="*/ 1968848 w 5250262"/>
                      <a:gd name="connsiteY26" fmla="*/ 139704 h 838201"/>
                      <a:gd name="connsiteX27" fmla="*/ 3281414 w 5250262"/>
                      <a:gd name="connsiteY27" fmla="*/ 139704 h 838201"/>
                      <a:gd name="connsiteX28" fmla="*/ 3281414 w 5250262"/>
                      <a:gd name="connsiteY28" fmla="*/ 34927 h 838201"/>
                      <a:gd name="connsiteX29" fmla="*/ 1312566 w 5250262"/>
                      <a:gd name="connsiteY29" fmla="*/ 698498 h 838201"/>
                      <a:gd name="connsiteX30" fmla="*/ 1312566 w 5250262"/>
                      <a:gd name="connsiteY30" fmla="*/ 104778 h 838201"/>
                      <a:gd name="connsiteX31" fmla="*/ 3937697 w 5250262"/>
                      <a:gd name="connsiteY31" fmla="*/ 104778 h 838201"/>
                      <a:gd name="connsiteX32" fmla="*/ 3937697 w 5250262"/>
                      <a:gd name="connsiteY32" fmla="*/ 698498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5250262 w 5250262"/>
                      <a:gd name="connsiteY13" fmla="*/ 1 h 838201"/>
                      <a:gd name="connsiteX14" fmla="*/ 4058721 w 5250262"/>
                      <a:gd name="connsiteY14" fmla="*/ 427309 h 838201"/>
                      <a:gd name="connsiteX15" fmla="*/ 5250262 w 5250262"/>
                      <a:gd name="connsiteY15" fmla="*/ 698498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0" fmla="*/ 1968848 w 5250262"/>
                      <a:gd name="connsiteY0" fmla="*/ 34927 h 838201"/>
                      <a:gd name="connsiteX1" fmla="*/ 1804777 w 5250262"/>
                      <a:gd name="connsiteY1" fmla="*/ 69853 h 838201"/>
                      <a:gd name="connsiteX2" fmla="*/ 1476636 w 5250262"/>
                      <a:gd name="connsiteY2" fmla="*/ 69852 h 838201"/>
                      <a:gd name="connsiteX3" fmla="*/ 1312565 w 5250262"/>
                      <a:gd name="connsiteY3" fmla="*/ 104778 h 838201"/>
                      <a:gd name="connsiteX4" fmla="*/ 1476636 w 5250262"/>
                      <a:gd name="connsiteY4" fmla="*/ 139704 h 838201"/>
                      <a:gd name="connsiteX5" fmla="*/ 1968848 w 5250262"/>
                      <a:gd name="connsiteY5" fmla="*/ 139704 h 838201"/>
                      <a:gd name="connsiteX6" fmla="*/ 1968848 w 5250262"/>
                      <a:gd name="connsiteY6" fmla="*/ 34927 h 838201"/>
                      <a:gd name="connsiteX7" fmla="*/ 3281414 w 5250262"/>
                      <a:gd name="connsiteY7" fmla="*/ 34927 h 838201"/>
                      <a:gd name="connsiteX8" fmla="*/ 3445485 w 5250262"/>
                      <a:gd name="connsiteY8" fmla="*/ 69853 h 838201"/>
                      <a:gd name="connsiteX9" fmla="*/ 3773626 w 5250262"/>
                      <a:gd name="connsiteY9" fmla="*/ 69852 h 838201"/>
                      <a:gd name="connsiteX10" fmla="*/ 3937697 w 5250262"/>
                      <a:gd name="connsiteY10" fmla="*/ 104778 h 838201"/>
                      <a:gd name="connsiteX11" fmla="*/ 3773626 w 5250262"/>
                      <a:gd name="connsiteY11" fmla="*/ 139704 h 838201"/>
                      <a:gd name="connsiteX12" fmla="*/ 3281414 w 5250262"/>
                      <a:gd name="connsiteY12" fmla="*/ 139704 h 838201"/>
                      <a:gd name="connsiteX13" fmla="*/ 3281414 w 5250262"/>
                      <a:gd name="connsiteY13" fmla="*/ 34927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4547735 w 5250262"/>
                      <a:gd name="connsiteY13" fmla="*/ 44605 h 838201"/>
                      <a:gd name="connsiteX14" fmla="*/ 4103326 w 5250262"/>
                      <a:gd name="connsiteY14" fmla="*/ 427309 h 838201"/>
                      <a:gd name="connsiteX15" fmla="*/ 4793062 w 5250262"/>
                      <a:gd name="connsiteY15" fmla="*/ 676195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25" fmla="*/ 1968848 w 5250262"/>
                      <a:gd name="connsiteY25" fmla="*/ 34927 h 838201"/>
                      <a:gd name="connsiteX26" fmla="*/ 1968848 w 5250262"/>
                      <a:gd name="connsiteY26" fmla="*/ 139704 h 838201"/>
                      <a:gd name="connsiteX27" fmla="*/ 3281414 w 5250262"/>
                      <a:gd name="connsiteY27" fmla="*/ 139704 h 838201"/>
                      <a:gd name="connsiteX28" fmla="*/ 3281414 w 5250262"/>
                      <a:gd name="connsiteY28" fmla="*/ 34927 h 838201"/>
                      <a:gd name="connsiteX29" fmla="*/ 1312566 w 5250262"/>
                      <a:gd name="connsiteY29" fmla="*/ 698498 h 838201"/>
                      <a:gd name="connsiteX30" fmla="*/ 1312566 w 5250262"/>
                      <a:gd name="connsiteY30" fmla="*/ 104778 h 838201"/>
                      <a:gd name="connsiteX31" fmla="*/ 3937697 w 5250262"/>
                      <a:gd name="connsiteY31" fmla="*/ 104778 h 838201"/>
                      <a:gd name="connsiteX32" fmla="*/ 3937697 w 5250262"/>
                      <a:gd name="connsiteY32" fmla="*/ 698498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4525432 w 5250262"/>
                      <a:gd name="connsiteY13" fmla="*/ 44605 h 838201"/>
                      <a:gd name="connsiteX14" fmla="*/ 4058721 w 5250262"/>
                      <a:gd name="connsiteY14" fmla="*/ 427309 h 838201"/>
                      <a:gd name="connsiteX15" fmla="*/ 5250262 w 5250262"/>
                      <a:gd name="connsiteY15" fmla="*/ 698498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0" fmla="*/ 1968848 w 5250262"/>
                      <a:gd name="connsiteY0" fmla="*/ 34927 h 838201"/>
                      <a:gd name="connsiteX1" fmla="*/ 1804777 w 5250262"/>
                      <a:gd name="connsiteY1" fmla="*/ 69853 h 838201"/>
                      <a:gd name="connsiteX2" fmla="*/ 1476636 w 5250262"/>
                      <a:gd name="connsiteY2" fmla="*/ 69852 h 838201"/>
                      <a:gd name="connsiteX3" fmla="*/ 1312565 w 5250262"/>
                      <a:gd name="connsiteY3" fmla="*/ 104778 h 838201"/>
                      <a:gd name="connsiteX4" fmla="*/ 1476636 w 5250262"/>
                      <a:gd name="connsiteY4" fmla="*/ 139704 h 838201"/>
                      <a:gd name="connsiteX5" fmla="*/ 1968848 w 5250262"/>
                      <a:gd name="connsiteY5" fmla="*/ 139704 h 838201"/>
                      <a:gd name="connsiteX6" fmla="*/ 1968848 w 5250262"/>
                      <a:gd name="connsiteY6" fmla="*/ 34927 h 838201"/>
                      <a:gd name="connsiteX7" fmla="*/ 3281414 w 5250262"/>
                      <a:gd name="connsiteY7" fmla="*/ 34927 h 838201"/>
                      <a:gd name="connsiteX8" fmla="*/ 3445485 w 5250262"/>
                      <a:gd name="connsiteY8" fmla="*/ 69853 h 838201"/>
                      <a:gd name="connsiteX9" fmla="*/ 3773626 w 5250262"/>
                      <a:gd name="connsiteY9" fmla="*/ 69852 h 838201"/>
                      <a:gd name="connsiteX10" fmla="*/ 3937697 w 5250262"/>
                      <a:gd name="connsiteY10" fmla="*/ 104778 h 838201"/>
                      <a:gd name="connsiteX11" fmla="*/ 3773626 w 5250262"/>
                      <a:gd name="connsiteY11" fmla="*/ 139704 h 838201"/>
                      <a:gd name="connsiteX12" fmla="*/ 3281414 w 5250262"/>
                      <a:gd name="connsiteY12" fmla="*/ 139704 h 838201"/>
                      <a:gd name="connsiteX13" fmla="*/ 3281414 w 5250262"/>
                      <a:gd name="connsiteY13" fmla="*/ 34927 h 838201"/>
                      <a:gd name="connsiteX0" fmla="*/ 0 w 5250262"/>
                      <a:gd name="connsiteY0" fmla="*/ 1 h 838201"/>
                      <a:gd name="connsiteX1" fmla="*/ 1804778 w 5250262"/>
                      <a:gd name="connsiteY1" fmla="*/ 1 h 838201"/>
                      <a:gd name="connsiteX2" fmla="*/ 1968849 w 5250262"/>
                      <a:gd name="connsiteY2" fmla="*/ 34927 h 838201"/>
                      <a:gd name="connsiteX3" fmla="*/ 1804778 w 5250262"/>
                      <a:gd name="connsiteY3" fmla="*/ 69853 h 838201"/>
                      <a:gd name="connsiteX4" fmla="*/ 1476636 w 5250262"/>
                      <a:gd name="connsiteY4" fmla="*/ 69852 h 838201"/>
                      <a:gd name="connsiteX5" fmla="*/ 1312565 w 5250262"/>
                      <a:gd name="connsiteY5" fmla="*/ 104778 h 838201"/>
                      <a:gd name="connsiteX6" fmla="*/ 1476636 w 5250262"/>
                      <a:gd name="connsiteY6" fmla="*/ 139704 h 838201"/>
                      <a:gd name="connsiteX7" fmla="*/ 3773626 w 5250262"/>
                      <a:gd name="connsiteY7" fmla="*/ 139704 h 838201"/>
                      <a:gd name="connsiteX8" fmla="*/ 3937697 w 5250262"/>
                      <a:gd name="connsiteY8" fmla="*/ 104778 h 838201"/>
                      <a:gd name="connsiteX9" fmla="*/ 3773626 w 5250262"/>
                      <a:gd name="connsiteY9" fmla="*/ 69852 h 838201"/>
                      <a:gd name="connsiteX10" fmla="*/ 3445484 w 5250262"/>
                      <a:gd name="connsiteY10" fmla="*/ 69852 h 838201"/>
                      <a:gd name="connsiteX11" fmla="*/ 3281413 w 5250262"/>
                      <a:gd name="connsiteY11" fmla="*/ 34926 h 838201"/>
                      <a:gd name="connsiteX12" fmla="*/ 3445484 w 5250262"/>
                      <a:gd name="connsiteY12" fmla="*/ 0 h 838201"/>
                      <a:gd name="connsiteX13" fmla="*/ 4547735 w 5250262"/>
                      <a:gd name="connsiteY13" fmla="*/ 44605 h 838201"/>
                      <a:gd name="connsiteX14" fmla="*/ 4103326 w 5250262"/>
                      <a:gd name="connsiteY14" fmla="*/ 427309 h 838201"/>
                      <a:gd name="connsiteX15" fmla="*/ 4793062 w 5250262"/>
                      <a:gd name="connsiteY15" fmla="*/ 676195 h 838201"/>
                      <a:gd name="connsiteX16" fmla="*/ 3937697 w 5250262"/>
                      <a:gd name="connsiteY16" fmla="*/ 698498 h 838201"/>
                      <a:gd name="connsiteX17" fmla="*/ 3937697 w 5250262"/>
                      <a:gd name="connsiteY17" fmla="*/ 803275 h 838201"/>
                      <a:gd name="connsiteX18" fmla="*/ 3773626 w 5250262"/>
                      <a:gd name="connsiteY18" fmla="*/ 838201 h 838201"/>
                      <a:gd name="connsiteX19" fmla="*/ 1476636 w 5250262"/>
                      <a:gd name="connsiteY19" fmla="*/ 838201 h 838201"/>
                      <a:gd name="connsiteX20" fmla="*/ 1312565 w 5250262"/>
                      <a:gd name="connsiteY20" fmla="*/ 803275 h 838201"/>
                      <a:gd name="connsiteX21" fmla="*/ 1312566 w 5250262"/>
                      <a:gd name="connsiteY21" fmla="*/ 698498 h 838201"/>
                      <a:gd name="connsiteX22" fmla="*/ 0 w 5250262"/>
                      <a:gd name="connsiteY22" fmla="*/ 698498 h 838201"/>
                      <a:gd name="connsiteX23" fmla="*/ 656283 w 5250262"/>
                      <a:gd name="connsiteY23" fmla="*/ 349250 h 838201"/>
                      <a:gd name="connsiteX24" fmla="*/ 0 w 5250262"/>
                      <a:gd name="connsiteY24" fmla="*/ 1 h 838201"/>
                      <a:gd name="connsiteX25" fmla="*/ 1968848 w 5250262"/>
                      <a:gd name="connsiteY25" fmla="*/ 34927 h 838201"/>
                      <a:gd name="connsiteX26" fmla="*/ 1968848 w 5250262"/>
                      <a:gd name="connsiteY26" fmla="*/ 139704 h 838201"/>
                      <a:gd name="connsiteX27" fmla="*/ 3281414 w 5250262"/>
                      <a:gd name="connsiteY27" fmla="*/ 139704 h 838201"/>
                      <a:gd name="connsiteX28" fmla="*/ 3281414 w 5250262"/>
                      <a:gd name="connsiteY28" fmla="*/ 34927 h 838201"/>
                      <a:gd name="connsiteX29" fmla="*/ 1312566 w 5250262"/>
                      <a:gd name="connsiteY29" fmla="*/ 698498 h 838201"/>
                      <a:gd name="connsiteX30" fmla="*/ 1312566 w 5250262"/>
                      <a:gd name="connsiteY30" fmla="*/ 104778 h 838201"/>
                      <a:gd name="connsiteX31" fmla="*/ 3937697 w 5250262"/>
                      <a:gd name="connsiteY31" fmla="*/ 104778 h 838201"/>
                      <a:gd name="connsiteX32" fmla="*/ 3937697 w 5250262"/>
                      <a:gd name="connsiteY32" fmla="*/ 698498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25432 w 4793062"/>
                      <a:gd name="connsiteY13" fmla="*/ 44605 h 838201"/>
                      <a:gd name="connsiteX14" fmla="*/ 4058721 w 4793062"/>
                      <a:gd name="connsiteY14" fmla="*/ 427309 h 838201"/>
                      <a:gd name="connsiteX15" fmla="*/ 4781910 w 4793062"/>
                      <a:gd name="connsiteY15" fmla="*/ 665044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0" fmla="*/ 1968848 w 4793062"/>
                      <a:gd name="connsiteY0" fmla="*/ 34927 h 838201"/>
                      <a:gd name="connsiteX1" fmla="*/ 1804777 w 4793062"/>
                      <a:gd name="connsiteY1" fmla="*/ 69853 h 838201"/>
                      <a:gd name="connsiteX2" fmla="*/ 1476636 w 4793062"/>
                      <a:gd name="connsiteY2" fmla="*/ 69852 h 838201"/>
                      <a:gd name="connsiteX3" fmla="*/ 1312565 w 4793062"/>
                      <a:gd name="connsiteY3" fmla="*/ 104778 h 838201"/>
                      <a:gd name="connsiteX4" fmla="*/ 1476636 w 4793062"/>
                      <a:gd name="connsiteY4" fmla="*/ 139704 h 838201"/>
                      <a:gd name="connsiteX5" fmla="*/ 1968848 w 4793062"/>
                      <a:gd name="connsiteY5" fmla="*/ 139704 h 838201"/>
                      <a:gd name="connsiteX6" fmla="*/ 1968848 w 4793062"/>
                      <a:gd name="connsiteY6" fmla="*/ 34927 h 838201"/>
                      <a:gd name="connsiteX7" fmla="*/ 3281414 w 4793062"/>
                      <a:gd name="connsiteY7" fmla="*/ 34927 h 838201"/>
                      <a:gd name="connsiteX8" fmla="*/ 3445485 w 4793062"/>
                      <a:gd name="connsiteY8" fmla="*/ 69853 h 838201"/>
                      <a:gd name="connsiteX9" fmla="*/ 3773626 w 4793062"/>
                      <a:gd name="connsiteY9" fmla="*/ 69852 h 838201"/>
                      <a:gd name="connsiteX10" fmla="*/ 3937697 w 4793062"/>
                      <a:gd name="connsiteY10" fmla="*/ 104778 h 838201"/>
                      <a:gd name="connsiteX11" fmla="*/ 3773626 w 4793062"/>
                      <a:gd name="connsiteY11" fmla="*/ 139704 h 838201"/>
                      <a:gd name="connsiteX12" fmla="*/ 3281414 w 4793062"/>
                      <a:gd name="connsiteY12" fmla="*/ 139704 h 838201"/>
                      <a:gd name="connsiteX13" fmla="*/ 3281414 w 4793062"/>
                      <a:gd name="connsiteY13" fmla="*/ 34927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47735 w 4793062"/>
                      <a:gd name="connsiteY13" fmla="*/ 44605 h 838201"/>
                      <a:gd name="connsiteX14" fmla="*/ 4103326 w 4793062"/>
                      <a:gd name="connsiteY14" fmla="*/ 427309 h 838201"/>
                      <a:gd name="connsiteX15" fmla="*/ 4793062 w 4793062"/>
                      <a:gd name="connsiteY15" fmla="*/ 676195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25" fmla="*/ 1968848 w 4793062"/>
                      <a:gd name="connsiteY25" fmla="*/ 34927 h 838201"/>
                      <a:gd name="connsiteX26" fmla="*/ 1968848 w 4793062"/>
                      <a:gd name="connsiteY26" fmla="*/ 139704 h 838201"/>
                      <a:gd name="connsiteX27" fmla="*/ 3281414 w 4793062"/>
                      <a:gd name="connsiteY27" fmla="*/ 139704 h 838201"/>
                      <a:gd name="connsiteX28" fmla="*/ 3281414 w 4793062"/>
                      <a:gd name="connsiteY28" fmla="*/ 34927 h 838201"/>
                      <a:gd name="connsiteX29" fmla="*/ 1312566 w 4793062"/>
                      <a:gd name="connsiteY29" fmla="*/ 698498 h 838201"/>
                      <a:gd name="connsiteX30" fmla="*/ 1312566 w 4793062"/>
                      <a:gd name="connsiteY30" fmla="*/ 104778 h 838201"/>
                      <a:gd name="connsiteX31" fmla="*/ 3937697 w 4793062"/>
                      <a:gd name="connsiteY31" fmla="*/ 104778 h 838201"/>
                      <a:gd name="connsiteX32" fmla="*/ 3937697 w 4793062"/>
                      <a:gd name="connsiteY32" fmla="*/ 698498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25432 w 4793062"/>
                      <a:gd name="connsiteY13" fmla="*/ 44605 h 838201"/>
                      <a:gd name="connsiteX14" fmla="*/ 4058721 w 4793062"/>
                      <a:gd name="connsiteY14" fmla="*/ 427309 h 838201"/>
                      <a:gd name="connsiteX15" fmla="*/ 4781910 w 4793062"/>
                      <a:gd name="connsiteY15" fmla="*/ 665044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0" fmla="*/ 1968848 w 4793062"/>
                      <a:gd name="connsiteY0" fmla="*/ 34927 h 838201"/>
                      <a:gd name="connsiteX1" fmla="*/ 1804777 w 4793062"/>
                      <a:gd name="connsiteY1" fmla="*/ 69853 h 838201"/>
                      <a:gd name="connsiteX2" fmla="*/ 1476636 w 4793062"/>
                      <a:gd name="connsiteY2" fmla="*/ 69852 h 838201"/>
                      <a:gd name="connsiteX3" fmla="*/ 1312565 w 4793062"/>
                      <a:gd name="connsiteY3" fmla="*/ 104778 h 838201"/>
                      <a:gd name="connsiteX4" fmla="*/ 1476636 w 4793062"/>
                      <a:gd name="connsiteY4" fmla="*/ 139704 h 838201"/>
                      <a:gd name="connsiteX5" fmla="*/ 1968848 w 4793062"/>
                      <a:gd name="connsiteY5" fmla="*/ 139704 h 838201"/>
                      <a:gd name="connsiteX6" fmla="*/ 1968848 w 4793062"/>
                      <a:gd name="connsiteY6" fmla="*/ 34927 h 838201"/>
                      <a:gd name="connsiteX7" fmla="*/ 3281414 w 4793062"/>
                      <a:gd name="connsiteY7" fmla="*/ 34927 h 838201"/>
                      <a:gd name="connsiteX8" fmla="*/ 3445485 w 4793062"/>
                      <a:gd name="connsiteY8" fmla="*/ 69853 h 838201"/>
                      <a:gd name="connsiteX9" fmla="*/ 3773626 w 4793062"/>
                      <a:gd name="connsiteY9" fmla="*/ 69852 h 838201"/>
                      <a:gd name="connsiteX10" fmla="*/ 3937697 w 4793062"/>
                      <a:gd name="connsiteY10" fmla="*/ 104778 h 838201"/>
                      <a:gd name="connsiteX11" fmla="*/ 3773626 w 4793062"/>
                      <a:gd name="connsiteY11" fmla="*/ 139704 h 838201"/>
                      <a:gd name="connsiteX12" fmla="*/ 3281414 w 4793062"/>
                      <a:gd name="connsiteY12" fmla="*/ 139704 h 838201"/>
                      <a:gd name="connsiteX13" fmla="*/ 3281414 w 4793062"/>
                      <a:gd name="connsiteY13" fmla="*/ 34927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47735 w 4793062"/>
                      <a:gd name="connsiteY13" fmla="*/ 44605 h 838201"/>
                      <a:gd name="connsiteX14" fmla="*/ 4103326 w 4793062"/>
                      <a:gd name="connsiteY14" fmla="*/ 427309 h 838201"/>
                      <a:gd name="connsiteX15" fmla="*/ 4793062 w 4793062"/>
                      <a:gd name="connsiteY15" fmla="*/ 676195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54641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25" fmla="*/ 1968848 w 4793062"/>
                      <a:gd name="connsiteY25" fmla="*/ 34927 h 838201"/>
                      <a:gd name="connsiteX26" fmla="*/ 1968848 w 4793062"/>
                      <a:gd name="connsiteY26" fmla="*/ 139704 h 838201"/>
                      <a:gd name="connsiteX27" fmla="*/ 3281414 w 4793062"/>
                      <a:gd name="connsiteY27" fmla="*/ 139704 h 838201"/>
                      <a:gd name="connsiteX28" fmla="*/ 3281414 w 4793062"/>
                      <a:gd name="connsiteY28" fmla="*/ 34927 h 838201"/>
                      <a:gd name="connsiteX29" fmla="*/ 1312566 w 4793062"/>
                      <a:gd name="connsiteY29" fmla="*/ 698498 h 838201"/>
                      <a:gd name="connsiteX30" fmla="*/ 1312566 w 4793062"/>
                      <a:gd name="connsiteY30" fmla="*/ 104778 h 838201"/>
                      <a:gd name="connsiteX31" fmla="*/ 3937697 w 4793062"/>
                      <a:gd name="connsiteY31" fmla="*/ 104778 h 838201"/>
                      <a:gd name="connsiteX32" fmla="*/ 3937697 w 4793062"/>
                      <a:gd name="connsiteY32" fmla="*/ 698498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25432 w 4793062"/>
                      <a:gd name="connsiteY13" fmla="*/ 44605 h 838201"/>
                      <a:gd name="connsiteX14" fmla="*/ 4058721 w 4793062"/>
                      <a:gd name="connsiteY14" fmla="*/ 427309 h 838201"/>
                      <a:gd name="connsiteX15" fmla="*/ 4781910 w 4793062"/>
                      <a:gd name="connsiteY15" fmla="*/ 665044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0" fmla="*/ 1968848 w 4793062"/>
                      <a:gd name="connsiteY0" fmla="*/ 34927 h 838201"/>
                      <a:gd name="connsiteX1" fmla="*/ 1804777 w 4793062"/>
                      <a:gd name="connsiteY1" fmla="*/ 69853 h 838201"/>
                      <a:gd name="connsiteX2" fmla="*/ 1476636 w 4793062"/>
                      <a:gd name="connsiteY2" fmla="*/ 69852 h 838201"/>
                      <a:gd name="connsiteX3" fmla="*/ 1312565 w 4793062"/>
                      <a:gd name="connsiteY3" fmla="*/ 104778 h 838201"/>
                      <a:gd name="connsiteX4" fmla="*/ 1476636 w 4793062"/>
                      <a:gd name="connsiteY4" fmla="*/ 139704 h 838201"/>
                      <a:gd name="connsiteX5" fmla="*/ 1968848 w 4793062"/>
                      <a:gd name="connsiteY5" fmla="*/ 139704 h 838201"/>
                      <a:gd name="connsiteX6" fmla="*/ 1968848 w 4793062"/>
                      <a:gd name="connsiteY6" fmla="*/ 34927 h 838201"/>
                      <a:gd name="connsiteX7" fmla="*/ 3281414 w 4793062"/>
                      <a:gd name="connsiteY7" fmla="*/ 34927 h 838201"/>
                      <a:gd name="connsiteX8" fmla="*/ 3445485 w 4793062"/>
                      <a:gd name="connsiteY8" fmla="*/ 69853 h 838201"/>
                      <a:gd name="connsiteX9" fmla="*/ 3773626 w 4793062"/>
                      <a:gd name="connsiteY9" fmla="*/ 69852 h 838201"/>
                      <a:gd name="connsiteX10" fmla="*/ 3937697 w 4793062"/>
                      <a:gd name="connsiteY10" fmla="*/ 104778 h 838201"/>
                      <a:gd name="connsiteX11" fmla="*/ 3773626 w 4793062"/>
                      <a:gd name="connsiteY11" fmla="*/ 139704 h 838201"/>
                      <a:gd name="connsiteX12" fmla="*/ 3281414 w 4793062"/>
                      <a:gd name="connsiteY12" fmla="*/ 139704 h 838201"/>
                      <a:gd name="connsiteX13" fmla="*/ 3281414 w 4793062"/>
                      <a:gd name="connsiteY13" fmla="*/ 34927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47735 w 4793062"/>
                      <a:gd name="connsiteY13" fmla="*/ 44605 h 838201"/>
                      <a:gd name="connsiteX14" fmla="*/ 4103326 w 4793062"/>
                      <a:gd name="connsiteY14" fmla="*/ 427309 h 838201"/>
                      <a:gd name="connsiteX15" fmla="*/ 4793062 w 4793062"/>
                      <a:gd name="connsiteY15" fmla="*/ 676195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546410 w 4793062"/>
                      <a:gd name="connsiteY22" fmla="*/ 698498 h 838201"/>
                      <a:gd name="connsiteX23" fmla="*/ 1224995 w 4793062"/>
                      <a:gd name="connsiteY23" fmla="*/ 393855 h 838201"/>
                      <a:gd name="connsiteX24" fmla="*/ 0 w 4793062"/>
                      <a:gd name="connsiteY24" fmla="*/ 1 h 838201"/>
                      <a:gd name="connsiteX25" fmla="*/ 1968848 w 4793062"/>
                      <a:gd name="connsiteY25" fmla="*/ 34927 h 838201"/>
                      <a:gd name="connsiteX26" fmla="*/ 1968848 w 4793062"/>
                      <a:gd name="connsiteY26" fmla="*/ 139704 h 838201"/>
                      <a:gd name="connsiteX27" fmla="*/ 3281414 w 4793062"/>
                      <a:gd name="connsiteY27" fmla="*/ 139704 h 838201"/>
                      <a:gd name="connsiteX28" fmla="*/ 3281414 w 4793062"/>
                      <a:gd name="connsiteY28" fmla="*/ 34927 h 838201"/>
                      <a:gd name="connsiteX29" fmla="*/ 1312566 w 4793062"/>
                      <a:gd name="connsiteY29" fmla="*/ 698498 h 838201"/>
                      <a:gd name="connsiteX30" fmla="*/ 1312566 w 4793062"/>
                      <a:gd name="connsiteY30" fmla="*/ 104778 h 838201"/>
                      <a:gd name="connsiteX31" fmla="*/ 3937697 w 4793062"/>
                      <a:gd name="connsiteY31" fmla="*/ 104778 h 838201"/>
                      <a:gd name="connsiteX32" fmla="*/ 3937697 w 4793062"/>
                      <a:gd name="connsiteY32" fmla="*/ 698498 h 838201"/>
                      <a:gd name="connsiteX0" fmla="*/ 0 w 4793062"/>
                      <a:gd name="connsiteY0" fmla="*/ 1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25432 w 4793062"/>
                      <a:gd name="connsiteY13" fmla="*/ 44605 h 838201"/>
                      <a:gd name="connsiteX14" fmla="*/ 4058721 w 4793062"/>
                      <a:gd name="connsiteY14" fmla="*/ 427309 h 838201"/>
                      <a:gd name="connsiteX15" fmla="*/ 4781910 w 4793062"/>
                      <a:gd name="connsiteY15" fmla="*/ 665044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0 w 4793062"/>
                      <a:gd name="connsiteY24" fmla="*/ 1 h 838201"/>
                      <a:gd name="connsiteX0" fmla="*/ 1968848 w 4793062"/>
                      <a:gd name="connsiteY0" fmla="*/ 34927 h 838201"/>
                      <a:gd name="connsiteX1" fmla="*/ 1804777 w 4793062"/>
                      <a:gd name="connsiteY1" fmla="*/ 69853 h 838201"/>
                      <a:gd name="connsiteX2" fmla="*/ 1476636 w 4793062"/>
                      <a:gd name="connsiteY2" fmla="*/ 69852 h 838201"/>
                      <a:gd name="connsiteX3" fmla="*/ 1312565 w 4793062"/>
                      <a:gd name="connsiteY3" fmla="*/ 104778 h 838201"/>
                      <a:gd name="connsiteX4" fmla="*/ 1476636 w 4793062"/>
                      <a:gd name="connsiteY4" fmla="*/ 139704 h 838201"/>
                      <a:gd name="connsiteX5" fmla="*/ 1968848 w 4793062"/>
                      <a:gd name="connsiteY5" fmla="*/ 139704 h 838201"/>
                      <a:gd name="connsiteX6" fmla="*/ 1968848 w 4793062"/>
                      <a:gd name="connsiteY6" fmla="*/ 34927 h 838201"/>
                      <a:gd name="connsiteX7" fmla="*/ 3281414 w 4793062"/>
                      <a:gd name="connsiteY7" fmla="*/ 34927 h 838201"/>
                      <a:gd name="connsiteX8" fmla="*/ 3445485 w 4793062"/>
                      <a:gd name="connsiteY8" fmla="*/ 69853 h 838201"/>
                      <a:gd name="connsiteX9" fmla="*/ 3773626 w 4793062"/>
                      <a:gd name="connsiteY9" fmla="*/ 69852 h 838201"/>
                      <a:gd name="connsiteX10" fmla="*/ 3937697 w 4793062"/>
                      <a:gd name="connsiteY10" fmla="*/ 104778 h 838201"/>
                      <a:gd name="connsiteX11" fmla="*/ 3773626 w 4793062"/>
                      <a:gd name="connsiteY11" fmla="*/ 139704 h 838201"/>
                      <a:gd name="connsiteX12" fmla="*/ 3281414 w 4793062"/>
                      <a:gd name="connsiteY12" fmla="*/ 139704 h 838201"/>
                      <a:gd name="connsiteX13" fmla="*/ 3281414 w 4793062"/>
                      <a:gd name="connsiteY13" fmla="*/ 34927 h 838201"/>
                      <a:gd name="connsiteX0" fmla="*/ 568713 w 4793062"/>
                      <a:gd name="connsiteY0" fmla="*/ 11152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47735 w 4793062"/>
                      <a:gd name="connsiteY13" fmla="*/ 44605 h 838201"/>
                      <a:gd name="connsiteX14" fmla="*/ 4103326 w 4793062"/>
                      <a:gd name="connsiteY14" fmla="*/ 427309 h 838201"/>
                      <a:gd name="connsiteX15" fmla="*/ 4793062 w 4793062"/>
                      <a:gd name="connsiteY15" fmla="*/ 676195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546410 w 4793062"/>
                      <a:gd name="connsiteY22" fmla="*/ 698498 h 838201"/>
                      <a:gd name="connsiteX23" fmla="*/ 1224995 w 4793062"/>
                      <a:gd name="connsiteY23" fmla="*/ 393855 h 838201"/>
                      <a:gd name="connsiteX24" fmla="*/ 568713 w 4793062"/>
                      <a:gd name="connsiteY24" fmla="*/ 11152 h 838201"/>
                      <a:gd name="connsiteX25" fmla="*/ 1968848 w 4793062"/>
                      <a:gd name="connsiteY25" fmla="*/ 34927 h 838201"/>
                      <a:gd name="connsiteX26" fmla="*/ 1968848 w 4793062"/>
                      <a:gd name="connsiteY26" fmla="*/ 139704 h 838201"/>
                      <a:gd name="connsiteX27" fmla="*/ 3281414 w 4793062"/>
                      <a:gd name="connsiteY27" fmla="*/ 139704 h 838201"/>
                      <a:gd name="connsiteX28" fmla="*/ 3281414 w 4793062"/>
                      <a:gd name="connsiteY28" fmla="*/ 34927 h 838201"/>
                      <a:gd name="connsiteX29" fmla="*/ 1312566 w 4793062"/>
                      <a:gd name="connsiteY29" fmla="*/ 698498 h 838201"/>
                      <a:gd name="connsiteX30" fmla="*/ 1312566 w 4793062"/>
                      <a:gd name="connsiteY30" fmla="*/ 104778 h 838201"/>
                      <a:gd name="connsiteX31" fmla="*/ 3937697 w 4793062"/>
                      <a:gd name="connsiteY31" fmla="*/ 104778 h 838201"/>
                      <a:gd name="connsiteX32" fmla="*/ 3937697 w 4793062"/>
                      <a:gd name="connsiteY32" fmla="*/ 698498 h 838201"/>
                      <a:gd name="connsiteX0" fmla="*/ 557561 w 4793062"/>
                      <a:gd name="connsiteY0" fmla="*/ 22304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25432 w 4793062"/>
                      <a:gd name="connsiteY13" fmla="*/ 44605 h 838201"/>
                      <a:gd name="connsiteX14" fmla="*/ 4058721 w 4793062"/>
                      <a:gd name="connsiteY14" fmla="*/ 427309 h 838201"/>
                      <a:gd name="connsiteX15" fmla="*/ 4781910 w 4793062"/>
                      <a:gd name="connsiteY15" fmla="*/ 665044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0 w 4793062"/>
                      <a:gd name="connsiteY22" fmla="*/ 698498 h 838201"/>
                      <a:gd name="connsiteX23" fmla="*/ 656283 w 4793062"/>
                      <a:gd name="connsiteY23" fmla="*/ 349250 h 838201"/>
                      <a:gd name="connsiteX24" fmla="*/ 557561 w 4793062"/>
                      <a:gd name="connsiteY24" fmla="*/ 22304 h 838201"/>
                      <a:gd name="connsiteX0" fmla="*/ 1968848 w 4793062"/>
                      <a:gd name="connsiteY0" fmla="*/ 34927 h 838201"/>
                      <a:gd name="connsiteX1" fmla="*/ 1804777 w 4793062"/>
                      <a:gd name="connsiteY1" fmla="*/ 69853 h 838201"/>
                      <a:gd name="connsiteX2" fmla="*/ 1476636 w 4793062"/>
                      <a:gd name="connsiteY2" fmla="*/ 69852 h 838201"/>
                      <a:gd name="connsiteX3" fmla="*/ 1312565 w 4793062"/>
                      <a:gd name="connsiteY3" fmla="*/ 104778 h 838201"/>
                      <a:gd name="connsiteX4" fmla="*/ 1476636 w 4793062"/>
                      <a:gd name="connsiteY4" fmla="*/ 139704 h 838201"/>
                      <a:gd name="connsiteX5" fmla="*/ 1968848 w 4793062"/>
                      <a:gd name="connsiteY5" fmla="*/ 139704 h 838201"/>
                      <a:gd name="connsiteX6" fmla="*/ 1968848 w 4793062"/>
                      <a:gd name="connsiteY6" fmla="*/ 34927 h 838201"/>
                      <a:gd name="connsiteX7" fmla="*/ 3281414 w 4793062"/>
                      <a:gd name="connsiteY7" fmla="*/ 34927 h 838201"/>
                      <a:gd name="connsiteX8" fmla="*/ 3445485 w 4793062"/>
                      <a:gd name="connsiteY8" fmla="*/ 69853 h 838201"/>
                      <a:gd name="connsiteX9" fmla="*/ 3773626 w 4793062"/>
                      <a:gd name="connsiteY9" fmla="*/ 69852 h 838201"/>
                      <a:gd name="connsiteX10" fmla="*/ 3937697 w 4793062"/>
                      <a:gd name="connsiteY10" fmla="*/ 104778 h 838201"/>
                      <a:gd name="connsiteX11" fmla="*/ 3773626 w 4793062"/>
                      <a:gd name="connsiteY11" fmla="*/ 139704 h 838201"/>
                      <a:gd name="connsiteX12" fmla="*/ 3281414 w 4793062"/>
                      <a:gd name="connsiteY12" fmla="*/ 139704 h 838201"/>
                      <a:gd name="connsiteX13" fmla="*/ 3281414 w 4793062"/>
                      <a:gd name="connsiteY13" fmla="*/ 34927 h 838201"/>
                      <a:gd name="connsiteX0" fmla="*/ 568713 w 4793062"/>
                      <a:gd name="connsiteY0" fmla="*/ 11152 h 838201"/>
                      <a:gd name="connsiteX1" fmla="*/ 1804778 w 4793062"/>
                      <a:gd name="connsiteY1" fmla="*/ 1 h 838201"/>
                      <a:gd name="connsiteX2" fmla="*/ 1968849 w 4793062"/>
                      <a:gd name="connsiteY2" fmla="*/ 34927 h 838201"/>
                      <a:gd name="connsiteX3" fmla="*/ 1804778 w 4793062"/>
                      <a:gd name="connsiteY3" fmla="*/ 69853 h 838201"/>
                      <a:gd name="connsiteX4" fmla="*/ 1476636 w 4793062"/>
                      <a:gd name="connsiteY4" fmla="*/ 69852 h 838201"/>
                      <a:gd name="connsiteX5" fmla="*/ 1312565 w 4793062"/>
                      <a:gd name="connsiteY5" fmla="*/ 104778 h 838201"/>
                      <a:gd name="connsiteX6" fmla="*/ 1476636 w 4793062"/>
                      <a:gd name="connsiteY6" fmla="*/ 139704 h 838201"/>
                      <a:gd name="connsiteX7" fmla="*/ 3773626 w 4793062"/>
                      <a:gd name="connsiteY7" fmla="*/ 139704 h 838201"/>
                      <a:gd name="connsiteX8" fmla="*/ 3937697 w 4793062"/>
                      <a:gd name="connsiteY8" fmla="*/ 104778 h 838201"/>
                      <a:gd name="connsiteX9" fmla="*/ 3773626 w 4793062"/>
                      <a:gd name="connsiteY9" fmla="*/ 69852 h 838201"/>
                      <a:gd name="connsiteX10" fmla="*/ 3445484 w 4793062"/>
                      <a:gd name="connsiteY10" fmla="*/ 69852 h 838201"/>
                      <a:gd name="connsiteX11" fmla="*/ 3281413 w 4793062"/>
                      <a:gd name="connsiteY11" fmla="*/ 34926 h 838201"/>
                      <a:gd name="connsiteX12" fmla="*/ 3445484 w 4793062"/>
                      <a:gd name="connsiteY12" fmla="*/ 0 h 838201"/>
                      <a:gd name="connsiteX13" fmla="*/ 4547735 w 4793062"/>
                      <a:gd name="connsiteY13" fmla="*/ 44605 h 838201"/>
                      <a:gd name="connsiteX14" fmla="*/ 4103326 w 4793062"/>
                      <a:gd name="connsiteY14" fmla="*/ 427309 h 838201"/>
                      <a:gd name="connsiteX15" fmla="*/ 4793062 w 4793062"/>
                      <a:gd name="connsiteY15" fmla="*/ 676195 h 838201"/>
                      <a:gd name="connsiteX16" fmla="*/ 3937697 w 4793062"/>
                      <a:gd name="connsiteY16" fmla="*/ 698498 h 838201"/>
                      <a:gd name="connsiteX17" fmla="*/ 3937697 w 4793062"/>
                      <a:gd name="connsiteY17" fmla="*/ 803275 h 838201"/>
                      <a:gd name="connsiteX18" fmla="*/ 3773626 w 4793062"/>
                      <a:gd name="connsiteY18" fmla="*/ 838201 h 838201"/>
                      <a:gd name="connsiteX19" fmla="*/ 1476636 w 4793062"/>
                      <a:gd name="connsiteY19" fmla="*/ 838201 h 838201"/>
                      <a:gd name="connsiteX20" fmla="*/ 1312565 w 4793062"/>
                      <a:gd name="connsiteY20" fmla="*/ 803275 h 838201"/>
                      <a:gd name="connsiteX21" fmla="*/ 1312566 w 4793062"/>
                      <a:gd name="connsiteY21" fmla="*/ 698498 h 838201"/>
                      <a:gd name="connsiteX22" fmla="*/ 546410 w 4793062"/>
                      <a:gd name="connsiteY22" fmla="*/ 698498 h 838201"/>
                      <a:gd name="connsiteX23" fmla="*/ 1224995 w 4793062"/>
                      <a:gd name="connsiteY23" fmla="*/ 393855 h 838201"/>
                      <a:gd name="connsiteX24" fmla="*/ 568713 w 4793062"/>
                      <a:gd name="connsiteY24" fmla="*/ 11152 h 838201"/>
                      <a:gd name="connsiteX25" fmla="*/ 1968848 w 4793062"/>
                      <a:gd name="connsiteY25" fmla="*/ 34927 h 838201"/>
                      <a:gd name="connsiteX26" fmla="*/ 1968848 w 4793062"/>
                      <a:gd name="connsiteY26" fmla="*/ 139704 h 838201"/>
                      <a:gd name="connsiteX27" fmla="*/ 3281414 w 4793062"/>
                      <a:gd name="connsiteY27" fmla="*/ 139704 h 838201"/>
                      <a:gd name="connsiteX28" fmla="*/ 3281414 w 4793062"/>
                      <a:gd name="connsiteY28" fmla="*/ 34927 h 838201"/>
                      <a:gd name="connsiteX29" fmla="*/ 1312566 w 4793062"/>
                      <a:gd name="connsiteY29" fmla="*/ 698498 h 838201"/>
                      <a:gd name="connsiteX30" fmla="*/ 1312566 w 4793062"/>
                      <a:gd name="connsiteY30" fmla="*/ 104778 h 838201"/>
                      <a:gd name="connsiteX31" fmla="*/ 3937697 w 4793062"/>
                      <a:gd name="connsiteY31" fmla="*/ 104778 h 838201"/>
                      <a:gd name="connsiteX32" fmla="*/ 3937697 w 4793062"/>
                      <a:gd name="connsiteY32" fmla="*/ 698498 h 838201"/>
                      <a:gd name="connsiteX0" fmla="*/ 33453 w 4268954"/>
                      <a:gd name="connsiteY0" fmla="*/ 22304 h 838201"/>
                      <a:gd name="connsiteX1" fmla="*/ 1280670 w 4268954"/>
                      <a:gd name="connsiteY1" fmla="*/ 1 h 838201"/>
                      <a:gd name="connsiteX2" fmla="*/ 1444741 w 4268954"/>
                      <a:gd name="connsiteY2" fmla="*/ 34927 h 838201"/>
                      <a:gd name="connsiteX3" fmla="*/ 1280670 w 4268954"/>
                      <a:gd name="connsiteY3" fmla="*/ 69853 h 838201"/>
                      <a:gd name="connsiteX4" fmla="*/ 952528 w 4268954"/>
                      <a:gd name="connsiteY4" fmla="*/ 69852 h 838201"/>
                      <a:gd name="connsiteX5" fmla="*/ 788457 w 4268954"/>
                      <a:gd name="connsiteY5" fmla="*/ 104778 h 838201"/>
                      <a:gd name="connsiteX6" fmla="*/ 952528 w 4268954"/>
                      <a:gd name="connsiteY6" fmla="*/ 139704 h 838201"/>
                      <a:gd name="connsiteX7" fmla="*/ 3249518 w 4268954"/>
                      <a:gd name="connsiteY7" fmla="*/ 139704 h 838201"/>
                      <a:gd name="connsiteX8" fmla="*/ 3413589 w 4268954"/>
                      <a:gd name="connsiteY8" fmla="*/ 104778 h 838201"/>
                      <a:gd name="connsiteX9" fmla="*/ 3249518 w 4268954"/>
                      <a:gd name="connsiteY9" fmla="*/ 69852 h 838201"/>
                      <a:gd name="connsiteX10" fmla="*/ 2921376 w 4268954"/>
                      <a:gd name="connsiteY10" fmla="*/ 69852 h 838201"/>
                      <a:gd name="connsiteX11" fmla="*/ 2757305 w 4268954"/>
                      <a:gd name="connsiteY11" fmla="*/ 34926 h 838201"/>
                      <a:gd name="connsiteX12" fmla="*/ 2921376 w 4268954"/>
                      <a:gd name="connsiteY12" fmla="*/ 0 h 838201"/>
                      <a:gd name="connsiteX13" fmla="*/ 4001324 w 4268954"/>
                      <a:gd name="connsiteY13" fmla="*/ 44605 h 838201"/>
                      <a:gd name="connsiteX14" fmla="*/ 3534613 w 4268954"/>
                      <a:gd name="connsiteY14" fmla="*/ 427309 h 838201"/>
                      <a:gd name="connsiteX15" fmla="*/ 4257802 w 4268954"/>
                      <a:gd name="connsiteY15" fmla="*/ 665044 h 838201"/>
                      <a:gd name="connsiteX16" fmla="*/ 3413589 w 4268954"/>
                      <a:gd name="connsiteY16" fmla="*/ 698498 h 838201"/>
                      <a:gd name="connsiteX17" fmla="*/ 3413589 w 4268954"/>
                      <a:gd name="connsiteY17" fmla="*/ 803275 h 838201"/>
                      <a:gd name="connsiteX18" fmla="*/ 3249518 w 4268954"/>
                      <a:gd name="connsiteY18" fmla="*/ 838201 h 838201"/>
                      <a:gd name="connsiteX19" fmla="*/ 952528 w 4268954"/>
                      <a:gd name="connsiteY19" fmla="*/ 838201 h 838201"/>
                      <a:gd name="connsiteX20" fmla="*/ 788457 w 4268954"/>
                      <a:gd name="connsiteY20" fmla="*/ 803275 h 838201"/>
                      <a:gd name="connsiteX21" fmla="*/ 788458 w 4268954"/>
                      <a:gd name="connsiteY21" fmla="*/ 698498 h 838201"/>
                      <a:gd name="connsiteX22" fmla="*/ 0 w 4268954"/>
                      <a:gd name="connsiteY22" fmla="*/ 709649 h 838201"/>
                      <a:gd name="connsiteX23" fmla="*/ 132175 w 4268954"/>
                      <a:gd name="connsiteY23" fmla="*/ 349250 h 838201"/>
                      <a:gd name="connsiteX24" fmla="*/ 33453 w 4268954"/>
                      <a:gd name="connsiteY24" fmla="*/ 22304 h 838201"/>
                      <a:gd name="connsiteX0" fmla="*/ 1444740 w 4268954"/>
                      <a:gd name="connsiteY0" fmla="*/ 34927 h 838201"/>
                      <a:gd name="connsiteX1" fmla="*/ 1280669 w 4268954"/>
                      <a:gd name="connsiteY1" fmla="*/ 69853 h 838201"/>
                      <a:gd name="connsiteX2" fmla="*/ 952528 w 4268954"/>
                      <a:gd name="connsiteY2" fmla="*/ 69852 h 838201"/>
                      <a:gd name="connsiteX3" fmla="*/ 788457 w 4268954"/>
                      <a:gd name="connsiteY3" fmla="*/ 104778 h 838201"/>
                      <a:gd name="connsiteX4" fmla="*/ 952528 w 4268954"/>
                      <a:gd name="connsiteY4" fmla="*/ 139704 h 838201"/>
                      <a:gd name="connsiteX5" fmla="*/ 1444740 w 4268954"/>
                      <a:gd name="connsiteY5" fmla="*/ 139704 h 838201"/>
                      <a:gd name="connsiteX6" fmla="*/ 1444740 w 4268954"/>
                      <a:gd name="connsiteY6" fmla="*/ 34927 h 838201"/>
                      <a:gd name="connsiteX7" fmla="*/ 2757306 w 4268954"/>
                      <a:gd name="connsiteY7" fmla="*/ 34927 h 838201"/>
                      <a:gd name="connsiteX8" fmla="*/ 2921377 w 4268954"/>
                      <a:gd name="connsiteY8" fmla="*/ 69853 h 838201"/>
                      <a:gd name="connsiteX9" fmla="*/ 3249518 w 4268954"/>
                      <a:gd name="connsiteY9" fmla="*/ 69852 h 838201"/>
                      <a:gd name="connsiteX10" fmla="*/ 3413589 w 4268954"/>
                      <a:gd name="connsiteY10" fmla="*/ 104778 h 838201"/>
                      <a:gd name="connsiteX11" fmla="*/ 3249518 w 4268954"/>
                      <a:gd name="connsiteY11" fmla="*/ 139704 h 838201"/>
                      <a:gd name="connsiteX12" fmla="*/ 2757306 w 4268954"/>
                      <a:gd name="connsiteY12" fmla="*/ 139704 h 838201"/>
                      <a:gd name="connsiteX13" fmla="*/ 2757306 w 4268954"/>
                      <a:gd name="connsiteY13" fmla="*/ 34927 h 838201"/>
                      <a:gd name="connsiteX0" fmla="*/ 44605 w 4268954"/>
                      <a:gd name="connsiteY0" fmla="*/ 11152 h 838201"/>
                      <a:gd name="connsiteX1" fmla="*/ 1280670 w 4268954"/>
                      <a:gd name="connsiteY1" fmla="*/ 1 h 838201"/>
                      <a:gd name="connsiteX2" fmla="*/ 1444741 w 4268954"/>
                      <a:gd name="connsiteY2" fmla="*/ 34927 h 838201"/>
                      <a:gd name="connsiteX3" fmla="*/ 1280670 w 4268954"/>
                      <a:gd name="connsiteY3" fmla="*/ 69853 h 838201"/>
                      <a:gd name="connsiteX4" fmla="*/ 952528 w 4268954"/>
                      <a:gd name="connsiteY4" fmla="*/ 69852 h 838201"/>
                      <a:gd name="connsiteX5" fmla="*/ 788457 w 4268954"/>
                      <a:gd name="connsiteY5" fmla="*/ 104778 h 838201"/>
                      <a:gd name="connsiteX6" fmla="*/ 952528 w 4268954"/>
                      <a:gd name="connsiteY6" fmla="*/ 139704 h 838201"/>
                      <a:gd name="connsiteX7" fmla="*/ 3249518 w 4268954"/>
                      <a:gd name="connsiteY7" fmla="*/ 139704 h 838201"/>
                      <a:gd name="connsiteX8" fmla="*/ 3413589 w 4268954"/>
                      <a:gd name="connsiteY8" fmla="*/ 104778 h 838201"/>
                      <a:gd name="connsiteX9" fmla="*/ 3249518 w 4268954"/>
                      <a:gd name="connsiteY9" fmla="*/ 69852 h 838201"/>
                      <a:gd name="connsiteX10" fmla="*/ 2921376 w 4268954"/>
                      <a:gd name="connsiteY10" fmla="*/ 69852 h 838201"/>
                      <a:gd name="connsiteX11" fmla="*/ 2757305 w 4268954"/>
                      <a:gd name="connsiteY11" fmla="*/ 34926 h 838201"/>
                      <a:gd name="connsiteX12" fmla="*/ 2921376 w 4268954"/>
                      <a:gd name="connsiteY12" fmla="*/ 0 h 838201"/>
                      <a:gd name="connsiteX13" fmla="*/ 4023627 w 4268954"/>
                      <a:gd name="connsiteY13" fmla="*/ 44605 h 838201"/>
                      <a:gd name="connsiteX14" fmla="*/ 3579218 w 4268954"/>
                      <a:gd name="connsiteY14" fmla="*/ 427309 h 838201"/>
                      <a:gd name="connsiteX15" fmla="*/ 4268954 w 4268954"/>
                      <a:gd name="connsiteY15" fmla="*/ 676195 h 838201"/>
                      <a:gd name="connsiteX16" fmla="*/ 3413589 w 4268954"/>
                      <a:gd name="connsiteY16" fmla="*/ 698498 h 838201"/>
                      <a:gd name="connsiteX17" fmla="*/ 3413589 w 4268954"/>
                      <a:gd name="connsiteY17" fmla="*/ 803275 h 838201"/>
                      <a:gd name="connsiteX18" fmla="*/ 3249518 w 4268954"/>
                      <a:gd name="connsiteY18" fmla="*/ 838201 h 838201"/>
                      <a:gd name="connsiteX19" fmla="*/ 952528 w 4268954"/>
                      <a:gd name="connsiteY19" fmla="*/ 838201 h 838201"/>
                      <a:gd name="connsiteX20" fmla="*/ 788457 w 4268954"/>
                      <a:gd name="connsiteY20" fmla="*/ 803275 h 838201"/>
                      <a:gd name="connsiteX21" fmla="*/ 788458 w 4268954"/>
                      <a:gd name="connsiteY21" fmla="*/ 698498 h 838201"/>
                      <a:gd name="connsiteX22" fmla="*/ 22302 w 4268954"/>
                      <a:gd name="connsiteY22" fmla="*/ 698498 h 838201"/>
                      <a:gd name="connsiteX23" fmla="*/ 700887 w 4268954"/>
                      <a:gd name="connsiteY23" fmla="*/ 393855 h 838201"/>
                      <a:gd name="connsiteX24" fmla="*/ 44605 w 4268954"/>
                      <a:gd name="connsiteY24" fmla="*/ 11152 h 838201"/>
                      <a:gd name="connsiteX25" fmla="*/ 1444740 w 4268954"/>
                      <a:gd name="connsiteY25" fmla="*/ 34927 h 838201"/>
                      <a:gd name="connsiteX26" fmla="*/ 1444740 w 4268954"/>
                      <a:gd name="connsiteY26" fmla="*/ 139704 h 838201"/>
                      <a:gd name="connsiteX27" fmla="*/ 2757306 w 4268954"/>
                      <a:gd name="connsiteY27" fmla="*/ 139704 h 838201"/>
                      <a:gd name="connsiteX28" fmla="*/ 2757306 w 4268954"/>
                      <a:gd name="connsiteY28" fmla="*/ 34927 h 838201"/>
                      <a:gd name="connsiteX29" fmla="*/ 788458 w 4268954"/>
                      <a:gd name="connsiteY29" fmla="*/ 698498 h 838201"/>
                      <a:gd name="connsiteX30" fmla="*/ 788458 w 4268954"/>
                      <a:gd name="connsiteY30" fmla="*/ 104778 h 838201"/>
                      <a:gd name="connsiteX31" fmla="*/ 3413589 w 4268954"/>
                      <a:gd name="connsiteY31" fmla="*/ 104778 h 838201"/>
                      <a:gd name="connsiteX32" fmla="*/ 3413589 w 4268954"/>
                      <a:gd name="connsiteY32" fmla="*/ 698498 h 838201"/>
                      <a:gd name="connsiteX0" fmla="*/ 33453 w 4268954"/>
                      <a:gd name="connsiteY0" fmla="*/ 22304 h 838201"/>
                      <a:gd name="connsiteX1" fmla="*/ 1280670 w 4268954"/>
                      <a:gd name="connsiteY1" fmla="*/ 1 h 838201"/>
                      <a:gd name="connsiteX2" fmla="*/ 1444741 w 4268954"/>
                      <a:gd name="connsiteY2" fmla="*/ 34927 h 838201"/>
                      <a:gd name="connsiteX3" fmla="*/ 1280670 w 4268954"/>
                      <a:gd name="connsiteY3" fmla="*/ 69853 h 838201"/>
                      <a:gd name="connsiteX4" fmla="*/ 952528 w 4268954"/>
                      <a:gd name="connsiteY4" fmla="*/ 69852 h 838201"/>
                      <a:gd name="connsiteX5" fmla="*/ 788457 w 4268954"/>
                      <a:gd name="connsiteY5" fmla="*/ 104778 h 838201"/>
                      <a:gd name="connsiteX6" fmla="*/ 952528 w 4268954"/>
                      <a:gd name="connsiteY6" fmla="*/ 139704 h 838201"/>
                      <a:gd name="connsiteX7" fmla="*/ 3249518 w 4268954"/>
                      <a:gd name="connsiteY7" fmla="*/ 139704 h 838201"/>
                      <a:gd name="connsiteX8" fmla="*/ 3413589 w 4268954"/>
                      <a:gd name="connsiteY8" fmla="*/ 104778 h 838201"/>
                      <a:gd name="connsiteX9" fmla="*/ 3249518 w 4268954"/>
                      <a:gd name="connsiteY9" fmla="*/ 69852 h 838201"/>
                      <a:gd name="connsiteX10" fmla="*/ 2921376 w 4268954"/>
                      <a:gd name="connsiteY10" fmla="*/ 69852 h 838201"/>
                      <a:gd name="connsiteX11" fmla="*/ 2757305 w 4268954"/>
                      <a:gd name="connsiteY11" fmla="*/ 34926 h 838201"/>
                      <a:gd name="connsiteX12" fmla="*/ 2921376 w 4268954"/>
                      <a:gd name="connsiteY12" fmla="*/ 0 h 838201"/>
                      <a:gd name="connsiteX13" fmla="*/ 4001324 w 4268954"/>
                      <a:gd name="connsiteY13" fmla="*/ 44605 h 838201"/>
                      <a:gd name="connsiteX14" fmla="*/ 3534613 w 4268954"/>
                      <a:gd name="connsiteY14" fmla="*/ 427309 h 838201"/>
                      <a:gd name="connsiteX15" fmla="*/ 4257802 w 4268954"/>
                      <a:gd name="connsiteY15" fmla="*/ 665044 h 838201"/>
                      <a:gd name="connsiteX16" fmla="*/ 3413589 w 4268954"/>
                      <a:gd name="connsiteY16" fmla="*/ 698498 h 838201"/>
                      <a:gd name="connsiteX17" fmla="*/ 3413589 w 4268954"/>
                      <a:gd name="connsiteY17" fmla="*/ 803275 h 838201"/>
                      <a:gd name="connsiteX18" fmla="*/ 3249518 w 4268954"/>
                      <a:gd name="connsiteY18" fmla="*/ 838201 h 838201"/>
                      <a:gd name="connsiteX19" fmla="*/ 952528 w 4268954"/>
                      <a:gd name="connsiteY19" fmla="*/ 838201 h 838201"/>
                      <a:gd name="connsiteX20" fmla="*/ 788457 w 4268954"/>
                      <a:gd name="connsiteY20" fmla="*/ 803275 h 838201"/>
                      <a:gd name="connsiteX21" fmla="*/ 788458 w 4268954"/>
                      <a:gd name="connsiteY21" fmla="*/ 698498 h 838201"/>
                      <a:gd name="connsiteX22" fmla="*/ 0 w 4268954"/>
                      <a:gd name="connsiteY22" fmla="*/ 709649 h 838201"/>
                      <a:gd name="connsiteX23" fmla="*/ 712038 w 4268954"/>
                      <a:gd name="connsiteY23" fmla="*/ 393855 h 838201"/>
                      <a:gd name="connsiteX24" fmla="*/ 33453 w 4268954"/>
                      <a:gd name="connsiteY24" fmla="*/ 22304 h 838201"/>
                      <a:gd name="connsiteX0" fmla="*/ 1444740 w 4268954"/>
                      <a:gd name="connsiteY0" fmla="*/ 34927 h 838201"/>
                      <a:gd name="connsiteX1" fmla="*/ 1280669 w 4268954"/>
                      <a:gd name="connsiteY1" fmla="*/ 69853 h 838201"/>
                      <a:gd name="connsiteX2" fmla="*/ 952528 w 4268954"/>
                      <a:gd name="connsiteY2" fmla="*/ 69852 h 838201"/>
                      <a:gd name="connsiteX3" fmla="*/ 788457 w 4268954"/>
                      <a:gd name="connsiteY3" fmla="*/ 104778 h 838201"/>
                      <a:gd name="connsiteX4" fmla="*/ 952528 w 4268954"/>
                      <a:gd name="connsiteY4" fmla="*/ 139704 h 838201"/>
                      <a:gd name="connsiteX5" fmla="*/ 1444740 w 4268954"/>
                      <a:gd name="connsiteY5" fmla="*/ 139704 h 838201"/>
                      <a:gd name="connsiteX6" fmla="*/ 1444740 w 4268954"/>
                      <a:gd name="connsiteY6" fmla="*/ 34927 h 838201"/>
                      <a:gd name="connsiteX7" fmla="*/ 2757306 w 4268954"/>
                      <a:gd name="connsiteY7" fmla="*/ 34927 h 838201"/>
                      <a:gd name="connsiteX8" fmla="*/ 2921377 w 4268954"/>
                      <a:gd name="connsiteY8" fmla="*/ 69853 h 838201"/>
                      <a:gd name="connsiteX9" fmla="*/ 3249518 w 4268954"/>
                      <a:gd name="connsiteY9" fmla="*/ 69852 h 838201"/>
                      <a:gd name="connsiteX10" fmla="*/ 3413589 w 4268954"/>
                      <a:gd name="connsiteY10" fmla="*/ 104778 h 838201"/>
                      <a:gd name="connsiteX11" fmla="*/ 3249518 w 4268954"/>
                      <a:gd name="connsiteY11" fmla="*/ 139704 h 838201"/>
                      <a:gd name="connsiteX12" fmla="*/ 2757306 w 4268954"/>
                      <a:gd name="connsiteY12" fmla="*/ 139704 h 838201"/>
                      <a:gd name="connsiteX13" fmla="*/ 2757306 w 4268954"/>
                      <a:gd name="connsiteY13" fmla="*/ 34927 h 838201"/>
                      <a:gd name="connsiteX0" fmla="*/ 44605 w 4268954"/>
                      <a:gd name="connsiteY0" fmla="*/ 11152 h 838201"/>
                      <a:gd name="connsiteX1" fmla="*/ 1280670 w 4268954"/>
                      <a:gd name="connsiteY1" fmla="*/ 1 h 838201"/>
                      <a:gd name="connsiteX2" fmla="*/ 1444741 w 4268954"/>
                      <a:gd name="connsiteY2" fmla="*/ 34927 h 838201"/>
                      <a:gd name="connsiteX3" fmla="*/ 1280670 w 4268954"/>
                      <a:gd name="connsiteY3" fmla="*/ 69853 h 838201"/>
                      <a:gd name="connsiteX4" fmla="*/ 952528 w 4268954"/>
                      <a:gd name="connsiteY4" fmla="*/ 69852 h 838201"/>
                      <a:gd name="connsiteX5" fmla="*/ 788457 w 4268954"/>
                      <a:gd name="connsiteY5" fmla="*/ 104778 h 838201"/>
                      <a:gd name="connsiteX6" fmla="*/ 952528 w 4268954"/>
                      <a:gd name="connsiteY6" fmla="*/ 139704 h 838201"/>
                      <a:gd name="connsiteX7" fmla="*/ 3249518 w 4268954"/>
                      <a:gd name="connsiteY7" fmla="*/ 139704 h 838201"/>
                      <a:gd name="connsiteX8" fmla="*/ 3413589 w 4268954"/>
                      <a:gd name="connsiteY8" fmla="*/ 104778 h 838201"/>
                      <a:gd name="connsiteX9" fmla="*/ 3249518 w 4268954"/>
                      <a:gd name="connsiteY9" fmla="*/ 69852 h 838201"/>
                      <a:gd name="connsiteX10" fmla="*/ 2921376 w 4268954"/>
                      <a:gd name="connsiteY10" fmla="*/ 69852 h 838201"/>
                      <a:gd name="connsiteX11" fmla="*/ 2757305 w 4268954"/>
                      <a:gd name="connsiteY11" fmla="*/ 34926 h 838201"/>
                      <a:gd name="connsiteX12" fmla="*/ 2921376 w 4268954"/>
                      <a:gd name="connsiteY12" fmla="*/ 0 h 838201"/>
                      <a:gd name="connsiteX13" fmla="*/ 4023627 w 4268954"/>
                      <a:gd name="connsiteY13" fmla="*/ 44605 h 838201"/>
                      <a:gd name="connsiteX14" fmla="*/ 3579218 w 4268954"/>
                      <a:gd name="connsiteY14" fmla="*/ 427309 h 838201"/>
                      <a:gd name="connsiteX15" fmla="*/ 4268954 w 4268954"/>
                      <a:gd name="connsiteY15" fmla="*/ 676195 h 838201"/>
                      <a:gd name="connsiteX16" fmla="*/ 3413589 w 4268954"/>
                      <a:gd name="connsiteY16" fmla="*/ 698498 h 838201"/>
                      <a:gd name="connsiteX17" fmla="*/ 3413589 w 4268954"/>
                      <a:gd name="connsiteY17" fmla="*/ 803275 h 838201"/>
                      <a:gd name="connsiteX18" fmla="*/ 3249518 w 4268954"/>
                      <a:gd name="connsiteY18" fmla="*/ 838201 h 838201"/>
                      <a:gd name="connsiteX19" fmla="*/ 952528 w 4268954"/>
                      <a:gd name="connsiteY19" fmla="*/ 838201 h 838201"/>
                      <a:gd name="connsiteX20" fmla="*/ 788457 w 4268954"/>
                      <a:gd name="connsiteY20" fmla="*/ 803275 h 838201"/>
                      <a:gd name="connsiteX21" fmla="*/ 788458 w 4268954"/>
                      <a:gd name="connsiteY21" fmla="*/ 698498 h 838201"/>
                      <a:gd name="connsiteX22" fmla="*/ 22302 w 4268954"/>
                      <a:gd name="connsiteY22" fmla="*/ 698498 h 838201"/>
                      <a:gd name="connsiteX23" fmla="*/ 700887 w 4268954"/>
                      <a:gd name="connsiteY23" fmla="*/ 393855 h 838201"/>
                      <a:gd name="connsiteX24" fmla="*/ 44605 w 4268954"/>
                      <a:gd name="connsiteY24" fmla="*/ 11152 h 838201"/>
                      <a:gd name="connsiteX25" fmla="*/ 1444740 w 4268954"/>
                      <a:gd name="connsiteY25" fmla="*/ 34927 h 838201"/>
                      <a:gd name="connsiteX26" fmla="*/ 1444740 w 4268954"/>
                      <a:gd name="connsiteY26" fmla="*/ 139704 h 838201"/>
                      <a:gd name="connsiteX27" fmla="*/ 2757306 w 4268954"/>
                      <a:gd name="connsiteY27" fmla="*/ 139704 h 838201"/>
                      <a:gd name="connsiteX28" fmla="*/ 2757306 w 4268954"/>
                      <a:gd name="connsiteY28" fmla="*/ 34927 h 838201"/>
                      <a:gd name="connsiteX29" fmla="*/ 788458 w 4268954"/>
                      <a:gd name="connsiteY29" fmla="*/ 698498 h 838201"/>
                      <a:gd name="connsiteX30" fmla="*/ 788458 w 4268954"/>
                      <a:gd name="connsiteY30" fmla="*/ 104778 h 838201"/>
                      <a:gd name="connsiteX31" fmla="*/ 3413589 w 4268954"/>
                      <a:gd name="connsiteY31" fmla="*/ 104778 h 838201"/>
                      <a:gd name="connsiteX32" fmla="*/ 3413589 w 4268954"/>
                      <a:gd name="connsiteY32" fmla="*/ 698498 h 838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268954" h="838201" stroke="0" extrusionOk="0">
                        <a:moveTo>
                          <a:pt x="33453" y="22304"/>
                        </a:moveTo>
                        <a:lnTo>
                          <a:pt x="1280670" y="1"/>
                        </a:lnTo>
                        <a:cubicBezTo>
                          <a:pt x="1371284" y="1"/>
                          <a:pt x="1444741" y="15638"/>
                          <a:pt x="1444741" y="34927"/>
                        </a:cubicBezTo>
                        <a:cubicBezTo>
                          <a:pt x="1444741" y="54216"/>
                          <a:pt x="1371284" y="69853"/>
                          <a:pt x="1280670" y="69853"/>
                        </a:cubicBezTo>
                        <a:lnTo>
                          <a:pt x="952528" y="69852"/>
                        </a:lnTo>
                        <a:cubicBezTo>
                          <a:pt x="861914" y="69852"/>
                          <a:pt x="788457" y="85489"/>
                          <a:pt x="788457" y="104778"/>
                        </a:cubicBezTo>
                        <a:cubicBezTo>
                          <a:pt x="788457" y="124067"/>
                          <a:pt x="861914" y="139704"/>
                          <a:pt x="952528" y="139704"/>
                        </a:cubicBezTo>
                        <a:lnTo>
                          <a:pt x="3249518" y="139704"/>
                        </a:lnTo>
                        <a:cubicBezTo>
                          <a:pt x="3340132" y="139704"/>
                          <a:pt x="3413589" y="124067"/>
                          <a:pt x="3413589" y="104778"/>
                        </a:cubicBezTo>
                        <a:cubicBezTo>
                          <a:pt x="3413589" y="85489"/>
                          <a:pt x="3340132" y="69852"/>
                          <a:pt x="3249518" y="69852"/>
                        </a:cubicBezTo>
                        <a:lnTo>
                          <a:pt x="2921376" y="69852"/>
                        </a:lnTo>
                        <a:cubicBezTo>
                          <a:pt x="2830762" y="69852"/>
                          <a:pt x="2757305" y="54215"/>
                          <a:pt x="2757305" y="34926"/>
                        </a:cubicBezTo>
                        <a:cubicBezTo>
                          <a:pt x="2757305" y="15637"/>
                          <a:pt x="2830762" y="0"/>
                          <a:pt x="2921376" y="0"/>
                        </a:cubicBezTo>
                        <a:lnTo>
                          <a:pt x="4001324" y="44605"/>
                        </a:lnTo>
                        <a:lnTo>
                          <a:pt x="3534613" y="427309"/>
                        </a:lnTo>
                        <a:lnTo>
                          <a:pt x="4257802" y="665044"/>
                        </a:lnTo>
                        <a:lnTo>
                          <a:pt x="3413589" y="698498"/>
                        </a:lnTo>
                        <a:lnTo>
                          <a:pt x="3413589" y="803275"/>
                        </a:lnTo>
                        <a:cubicBezTo>
                          <a:pt x="3413589" y="822564"/>
                          <a:pt x="3340132" y="838201"/>
                          <a:pt x="3249518" y="838201"/>
                        </a:cubicBezTo>
                        <a:lnTo>
                          <a:pt x="952528" y="838201"/>
                        </a:lnTo>
                        <a:cubicBezTo>
                          <a:pt x="861914" y="838201"/>
                          <a:pt x="788457" y="822564"/>
                          <a:pt x="788457" y="803275"/>
                        </a:cubicBezTo>
                        <a:cubicBezTo>
                          <a:pt x="788457" y="768349"/>
                          <a:pt x="788458" y="733424"/>
                          <a:pt x="788458" y="698498"/>
                        </a:cubicBezTo>
                        <a:lnTo>
                          <a:pt x="0" y="709649"/>
                        </a:lnTo>
                        <a:lnTo>
                          <a:pt x="712038" y="393855"/>
                        </a:lnTo>
                        <a:lnTo>
                          <a:pt x="33453" y="22304"/>
                        </a:lnTo>
                        <a:close/>
                      </a:path>
                      <a:path w="4268954" h="838201" fill="darkenLess" stroke="0" extrusionOk="0">
                        <a:moveTo>
                          <a:pt x="1444740" y="34927"/>
                        </a:moveTo>
                        <a:lnTo>
                          <a:pt x="1280669" y="69853"/>
                        </a:lnTo>
                        <a:lnTo>
                          <a:pt x="952528" y="69852"/>
                        </a:lnTo>
                        <a:cubicBezTo>
                          <a:pt x="861914" y="69852"/>
                          <a:pt x="788457" y="85489"/>
                          <a:pt x="788457" y="104778"/>
                        </a:cubicBezTo>
                        <a:cubicBezTo>
                          <a:pt x="788457" y="124067"/>
                          <a:pt x="861914" y="139704"/>
                          <a:pt x="952528" y="139704"/>
                        </a:cubicBezTo>
                        <a:lnTo>
                          <a:pt x="1444740" y="139704"/>
                        </a:lnTo>
                        <a:lnTo>
                          <a:pt x="1444740" y="34927"/>
                        </a:lnTo>
                        <a:close/>
                        <a:moveTo>
                          <a:pt x="2757306" y="34927"/>
                        </a:moveTo>
                        <a:cubicBezTo>
                          <a:pt x="2757306" y="54216"/>
                          <a:pt x="2830763" y="69853"/>
                          <a:pt x="2921377" y="69853"/>
                        </a:cubicBezTo>
                        <a:lnTo>
                          <a:pt x="3249518" y="69852"/>
                        </a:lnTo>
                        <a:cubicBezTo>
                          <a:pt x="3340132" y="69852"/>
                          <a:pt x="3413589" y="85489"/>
                          <a:pt x="3413589" y="104778"/>
                        </a:cubicBezTo>
                        <a:cubicBezTo>
                          <a:pt x="3413589" y="124067"/>
                          <a:pt x="3340132" y="139704"/>
                          <a:pt x="3249518" y="139704"/>
                        </a:cubicBezTo>
                        <a:lnTo>
                          <a:pt x="2757306" y="139704"/>
                        </a:lnTo>
                        <a:lnTo>
                          <a:pt x="2757306" y="34927"/>
                        </a:lnTo>
                        <a:close/>
                      </a:path>
                      <a:path w="4268954" h="838201" fill="none" extrusionOk="0">
                        <a:moveTo>
                          <a:pt x="44605" y="11152"/>
                        </a:moveTo>
                        <a:lnTo>
                          <a:pt x="1280670" y="1"/>
                        </a:lnTo>
                        <a:cubicBezTo>
                          <a:pt x="1371284" y="1"/>
                          <a:pt x="1444741" y="15638"/>
                          <a:pt x="1444741" y="34927"/>
                        </a:cubicBezTo>
                        <a:cubicBezTo>
                          <a:pt x="1444741" y="54216"/>
                          <a:pt x="1371284" y="69853"/>
                          <a:pt x="1280670" y="69853"/>
                        </a:cubicBezTo>
                        <a:lnTo>
                          <a:pt x="952528" y="69852"/>
                        </a:lnTo>
                        <a:cubicBezTo>
                          <a:pt x="861914" y="69852"/>
                          <a:pt x="788457" y="85489"/>
                          <a:pt x="788457" y="104778"/>
                        </a:cubicBezTo>
                        <a:cubicBezTo>
                          <a:pt x="788457" y="124067"/>
                          <a:pt x="861914" y="139704"/>
                          <a:pt x="952528" y="139704"/>
                        </a:cubicBezTo>
                        <a:lnTo>
                          <a:pt x="3249518" y="139704"/>
                        </a:lnTo>
                        <a:cubicBezTo>
                          <a:pt x="3340132" y="139704"/>
                          <a:pt x="3413589" y="124067"/>
                          <a:pt x="3413589" y="104778"/>
                        </a:cubicBezTo>
                        <a:cubicBezTo>
                          <a:pt x="3413589" y="85489"/>
                          <a:pt x="3340132" y="69852"/>
                          <a:pt x="3249518" y="69852"/>
                        </a:cubicBezTo>
                        <a:lnTo>
                          <a:pt x="2921376" y="69852"/>
                        </a:lnTo>
                        <a:cubicBezTo>
                          <a:pt x="2830762" y="69852"/>
                          <a:pt x="2757305" y="54215"/>
                          <a:pt x="2757305" y="34926"/>
                        </a:cubicBezTo>
                        <a:cubicBezTo>
                          <a:pt x="2757305" y="15637"/>
                          <a:pt x="2830762" y="0"/>
                          <a:pt x="2921376" y="0"/>
                        </a:cubicBezTo>
                        <a:lnTo>
                          <a:pt x="4023627" y="44605"/>
                        </a:lnTo>
                        <a:lnTo>
                          <a:pt x="3579218" y="427309"/>
                        </a:lnTo>
                        <a:lnTo>
                          <a:pt x="4268954" y="676195"/>
                        </a:lnTo>
                        <a:lnTo>
                          <a:pt x="3413589" y="698498"/>
                        </a:lnTo>
                        <a:lnTo>
                          <a:pt x="3413589" y="803275"/>
                        </a:lnTo>
                        <a:cubicBezTo>
                          <a:pt x="3413589" y="822564"/>
                          <a:pt x="3340132" y="838201"/>
                          <a:pt x="3249518" y="838201"/>
                        </a:cubicBezTo>
                        <a:lnTo>
                          <a:pt x="952528" y="838201"/>
                        </a:lnTo>
                        <a:cubicBezTo>
                          <a:pt x="861914" y="838201"/>
                          <a:pt x="788457" y="822564"/>
                          <a:pt x="788457" y="803275"/>
                        </a:cubicBezTo>
                        <a:cubicBezTo>
                          <a:pt x="788457" y="768349"/>
                          <a:pt x="788458" y="733424"/>
                          <a:pt x="788458" y="698498"/>
                        </a:cubicBezTo>
                        <a:lnTo>
                          <a:pt x="22302" y="698498"/>
                        </a:lnTo>
                        <a:lnTo>
                          <a:pt x="700887" y="393855"/>
                        </a:lnTo>
                        <a:lnTo>
                          <a:pt x="44605" y="11152"/>
                        </a:lnTo>
                        <a:close/>
                        <a:moveTo>
                          <a:pt x="1444740" y="34927"/>
                        </a:moveTo>
                        <a:lnTo>
                          <a:pt x="1444740" y="139704"/>
                        </a:lnTo>
                        <a:moveTo>
                          <a:pt x="2757306" y="139704"/>
                        </a:moveTo>
                        <a:lnTo>
                          <a:pt x="2757306" y="34927"/>
                        </a:lnTo>
                        <a:moveTo>
                          <a:pt x="788458" y="698498"/>
                        </a:moveTo>
                        <a:lnTo>
                          <a:pt x="788458" y="104778"/>
                        </a:lnTo>
                        <a:moveTo>
                          <a:pt x="3413589" y="104778"/>
                        </a:moveTo>
                        <a:lnTo>
                          <a:pt x="3413589" y="698498"/>
                        </a:lnTo>
                      </a:path>
                    </a:pathLst>
                  </a:custGeom>
                  <a:solidFill>
                    <a:srgbClr val="1212FA"/>
                  </a:solidFill>
                  <a:ln w="28575">
                    <a:solidFill>
                      <a:srgbClr val="FFFF00"/>
                    </a:solidFill>
                  </a:ln>
                  <a:effectLst>
                    <a:outerShdw blurRad="50800" dist="63500" dir="8100000" algn="tr" rotWithShape="0">
                      <a:prstClr val="black">
                        <a:alpha val="6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661122" y="1647274"/>
                    <a:ext cx="2641060" cy="6487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800"/>
                      </a:lnSpc>
                    </a:pPr>
                    <a:r>
                      <a:rPr lang="en-US" b="1" dirty="0" smtClean="0">
                        <a:solidFill>
                          <a:srgbClr val="FFFF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Arial" panose="020B0604020202020204" pitchFamily="34" charset="0"/>
                        <a:ea typeface="Kozuka Gothic Pro M" pitchFamily="34" charset="-128"/>
                        <a:cs typeface="Arial" panose="020B0604020202020204" pitchFamily="34" charset="0"/>
                      </a:rPr>
                      <a:t>#1 Fried Chocolate Banana Eater</a:t>
                    </a:r>
                    <a:endParaRPr lang="en-US" b="1" dirty="0">
                      <a:solidFill>
                        <a:srgbClr val="FFFF00"/>
                      </a:solidFill>
                      <a:effectLst>
                        <a:outerShdw blurRad="50800" dist="38100" dir="8100000" algn="tr" rotWithShape="0">
                          <a:prstClr val="black"/>
                        </a:outerShdw>
                      </a:effectLst>
                      <a:latin typeface="Arial" panose="020B0604020202020204" pitchFamily="34" charset="0"/>
                      <a:ea typeface="Kozuka Gothic Pro M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3960000">
              <a:off x="1094474" y="2169561"/>
              <a:ext cx="242888" cy="971550"/>
            </a:xfrm>
            <a:prstGeom prst="rect">
              <a:avLst/>
            </a:prstGeom>
            <a:effectLst>
              <a:outerShdw blurRad="50800" dist="38100" dir="8100000" algn="tr" rotWithShape="0">
                <a:prstClr val="black"/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" flipH="1">
              <a:off x="1302680" y="2198294"/>
              <a:ext cx="190279" cy="761113"/>
            </a:xfrm>
            <a:prstGeom prst="rect">
              <a:avLst/>
            </a:prstGeom>
            <a:effectLst>
              <a:outerShdw blurRad="50800" dist="38100" dir="8100000" algn="tr" rotWithShape="0">
                <a:prstClr val="black"/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" flipH="1">
              <a:off x="4198011" y="1983389"/>
              <a:ext cx="242888" cy="971550"/>
            </a:xfrm>
            <a:prstGeom prst="rect">
              <a:avLst/>
            </a:prstGeom>
            <a:effectLst>
              <a:outerShdw blurRad="50800" dist="38100" dir="8100000" algn="tr" rotWithShape="0">
                <a:prstClr val="black"/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680000">
              <a:off x="4388790" y="2042035"/>
              <a:ext cx="242888" cy="971550"/>
            </a:xfrm>
            <a:prstGeom prst="rect">
              <a:avLst/>
            </a:prstGeom>
            <a:effectLst>
              <a:outerShdw blurRad="50800" dist="38100" dir="8100000" algn="tr" rotWithShape="0">
                <a:prstClr val="black"/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5715000" y="3943009"/>
            <a:ext cx="1703617" cy="550966"/>
            <a:chOff x="7043853" y="4332301"/>
            <a:chExt cx="1703617" cy="550966"/>
          </a:xfrm>
        </p:grpSpPr>
        <p:sp>
          <p:nvSpPr>
            <p:cNvPr id="31" name="Oval Callout 30"/>
            <p:cNvSpPr/>
            <p:nvPr/>
          </p:nvSpPr>
          <p:spPr>
            <a:xfrm>
              <a:off x="7162799" y="4332301"/>
              <a:ext cx="1436915" cy="550966"/>
            </a:xfrm>
            <a:prstGeom prst="wedgeEllipseCallout">
              <a:avLst>
                <a:gd name="adj1" fmla="val -50628"/>
                <a:gd name="adj2" fmla="val 3820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43853" y="4426484"/>
              <a:ext cx="1703617" cy="374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 b="1" dirty="0" smtClean="0"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Oh yeah!</a:t>
              </a:r>
              <a:endParaRPr lang="en-US" sz="2000" b="1" dirty="0"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3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3" grpId="0"/>
      <p:bldP spid="13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760" y="304800"/>
            <a:ext cx="8393535" cy="881545"/>
            <a:chOff x="416380" y="304800"/>
            <a:chExt cx="8393535" cy="881545"/>
          </a:xfrm>
        </p:grpSpPr>
        <p:sp>
          <p:nvSpPr>
            <p:cNvPr id="4" name="Rectangle 3"/>
            <p:cNvSpPr/>
            <p:nvPr/>
          </p:nvSpPr>
          <p:spPr>
            <a:xfrm>
              <a:off x="1650820" y="304800"/>
              <a:ext cx="586740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 w="19050"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38100" dist="50800" dir="8100000" algn="tr" rotWithShape="0">
                      <a:srgbClr val="FFFF00"/>
                    </a:outerShdw>
                  </a:effectLst>
                  <a:latin typeface="AR CHRISTY" panose="02000000000000000000" pitchFamily="2" charset="0"/>
                </a:rPr>
                <a:t>Multiplying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Integers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5826" y="1447800"/>
            <a:ext cx="81534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Whenever we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multiply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two integers with “like” signs, the answer is always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positive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4146" y="4953000"/>
                <a:ext cx="61195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(−)</m:t>
                    </m:r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×(</m:t>
                    </m:r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−)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72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dirty="0" smtClean="0">
                        <a:solidFill>
                          <a:srgbClr val="00B05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46" y="4953000"/>
                <a:ext cx="6119507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6905" y="3366095"/>
                <a:ext cx="61915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(+)×(+)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72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7200" b="1" i="1" dirty="0" smtClean="0">
                        <a:solidFill>
                          <a:srgbClr val="00B05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05" y="3366095"/>
                <a:ext cx="6191530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71434" y="3458428"/>
                <a:ext cx="496247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n-US" sz="66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solidFill>
                          <a:srgbClr val="00B05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𝟐𝟏</m:t>
                    </m:r>
                  </m:oMath>
                </a14:m>
                <a:endParaRPr lang="en-US" sz="66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434" y="3458428"/>
                <a:ext cx="4962473" cy="11079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76050" y="4988004"/>
                <a:ext cx="62049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6600" b="1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6600" b="1" i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(−</m:t>
                      </m:r>
                      <m:r>
                        <a:rPr lang="en-US" sz="6600" b="1" i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6600" b="1" i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</m:t>
                      </m:r>
                      <m:r>
                        <a:rPr lang="en-US" sz="6600" b="1" i="1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6600" b="1" i="0" dirty="0" smtClean="0">
                          <a:solidFill>
                            <a:srgbClr val="00B050"/>
                          </a:solidFill>
                          <a:effectLst>
                            <a:outerShdw blurRad="50800" dist="508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6600" b="1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50" y="4988004"/>
                <a:ext cx="6204909" cy="11079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7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760" y="304800"/>
            <a:ext cx="8393535" cy="881545"/>
            <a:chOff x="416380" y="304800"/>
            <a:chExt cx="8393535" cy="881545"/>
          </a:xfrm>
        </p:grpSpPr>
        <p:sp>
          <p:nvSpPr>
            <p:cNvPr id="4" name="Rectangle 3"/>
            <p:cNvSpPr/>
            <p:nvPr/>
          </p:nvSpPr>
          <p:spPr>
            <a:xfrm>
              <a:off x="1650820" y="304800"/>
              <a:ext cx="586740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 w="19050"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38100" dist="50800" dir="8100000" algn="tr" rotWithShape="0">
                      <a:srgbClr val="FFFF00"/>
                    </a:outerShdw>
                  </a:effectLst>
                  <a:latin typeface="AR CHRISTY" panose="02000000000000000000" pitchFamily="2" charset="0"/>
                </a:rPr>
                <a:t>Multiplying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Integers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59" y="1524000"/>
            <a:ext cx="83935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Whenever we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multiply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two integers with “unlike” signs, the answer is always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negative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31291" y="3371671"/>
                <a:ext cx="6062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(+)×(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−)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72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dirty="0" smtClean="0">
                        <a:solidFill>
                          <a:srgbClr val="FF00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91" y="3371671"/>
                <a:ext cx="6062472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1136" y="4953000"/>
                <a:ext cx="60827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72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(−)</m:t>
                    </m:r>
                    <m:r>
                      <a:rPr lang="en-US" sz="72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+)</m:t>
                    </m:r>
                    <m:r>
                      <a:rPr lang="en-US" sz="72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72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dirty="0" smtClean="0">
                        <a:solidFill>
                          <a:srgbClr val="FF0000"/>
                        </a:solidFill>
                        <a:effectLst>
                          <a:outerShdw blurRad="50800" dist="38100" dir="8100000" algn="tr" rotWithShape="0">
                            <a:prstClr val="black"/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36" y="4953000"/>
                <a:ext cx="6082779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9880" y="3429000"/>
                <a:ext cx="662804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𝟖</m:t>
                    </m:r>
                    <m:r>
                      <a:rPr lang="en-US" sz="66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solidFill>
                          <a:srgbClr val="FF00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6600" b="1" i="1" dirty="0" smtClean="0">
                        <a:solidFill>
                          <a:srgbClr val="FF00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en-US" sz="66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880" y="3429000"/>
                <a:ext cx="6628040" cy="11079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8018" y="5018037"/>
                <a:ext cx="58079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6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6600" b="1" i="1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𝟔</m:t>
                    </m:r>
                    <m:r>
                      <a:rPr lang="en-US" sz="66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</a:rPr>
                      <m:t>𝟒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6600" b="1" dirty="0" smtClean="0"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0" dirty="0" smtClean="0">
                        <a:solidFill>
                          <a:srgbClr val="FF00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6600" b="1" i="0" dirty="0" smtClean="0">
                        <a:solidFill>
                          <a:srgbClr val="FF0000"/>
                        </a:solidFill>
                        <a:effectLst>
                          <a:outerShdw blurRad="50800" dist="50800" dir="8100000" algn="tr" rotWithShape="0">
                            <a:prstClr val="black"/>
                          </a:outerShdw>
                        </a:effectLst>
                        <a:latin typeface="Cambria Math"/>
                        <a:ea typeface="Cambria Math"/>
                      </a:rPr>
                      <m:t>𝟐𝟒</m:t>
                    </m:r>
                  </m:oMath>
                </a14:m>
                <a:endParaRPr lang="en-US" sz="6600" b="1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18" y="5018037"/>
                <a:ext cx="5807964" cy="11079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7" grpId="0" animBg="1"/>
      <p:bldP spid="17" grpId="1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0" y="304800"/>
            <a:ext cx="7540095" cy="881545"/>
            <a:chOff x="812620" y="304800"/>
            <a:chExt cx="7540095" cy="881545"/>
          </a:xfrm>
        </p:grpSpPr>
        <p:sp>
          <p:nvSpPr>
            <p:cNvPr id="4" name="Rectangle 3"/>
            <p:cNvSpPr/>
            <p:nvPr/>
          </p:nvSpPr>
          <p:spPr>
            <a:xfrm>
              <a:off x="812620" y="304800"/>
              <a:ext cx="7540095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8820" y="324571"/>
              <a:ext cx="746389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Something to keep in Mind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440" y="1339096"/>
            <a:ext cx="8823960" cy="106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Here are some other ways that multiplying integers might appear: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3404073"/>
            <a:ext cx="1905000" cy="707886"/>
            <a:chOff x="381000" y="3505200"/>
            <a:chExt cx="190500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81000" y="3505200"/>
                  <a:ext cx="1905000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48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  <m:t>  </m:t>
                        </m:r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effectLst>
                              <a:outerShdw blurRad="50800" dist="38100" dir="8100000" algn="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oMath>
                    </m:oMathPara>
                  </a14:m>
                  <a:endParaRPr lang="en-US" sz="4400" b="1" dirty="0">
                    <a:solidFill>
                      <a:srgbClr val="7030A0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05200"/>
                  <a:ext cx="1905000" cy="707886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1481328" y="3803904"/>
              <a:ext cx="109728" cy="10972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24200" y="3403698"/>
                <a:ext cx="1905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𝟖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(−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403698"/>
                <a:ext cx="1905000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7400" y="3404073"/>
                <a:ext cx="2895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8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(−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)(−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𝟏𝟏</m:t>
                      </m:r>
                      <m:r>
                        <a:rPr lang="en-US" sz="44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404073"/>
                <a:ext cx="2895600" cy="70788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" y="2697698"/>
            <a:ext cx="8686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Multiplying with a raised dot or using parenthesis:</a:t>
            </a:r>
            <a:endParaRPr lang="en-US" sz="32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7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Integers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0040" y="1507539"/>
            <a:ext cx="8595360" cy="161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 expression with an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even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number of negative integers will always produce a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positive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answer.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" y="3581400"/>
            <a:ext cx="8595360" cy="161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 expression with an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odd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number of negative integers will always produce a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negative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answer.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030" y="5791200"/>
            <a:ext cx="713477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Let’s take a look at a few examples!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pic>
        <p:nvPicPr>
          <p:cNvPr id="2050" name="Picture 2" descr="C:\Users\Owner\AppData\Local\Microsoft\Windows\Temporary Internet Files\Content.IE5\KLTQOR45\MC9004404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74">
            <a:off x="7600745" y="5547504"/>
            <a:ext cx="1116199" cy="842963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7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Multiplying Integers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9030" y="1524000"/>
            <a:ext cx="279137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Example 1: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390666"/>
                <a:ext cx="685800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90666"/>
                <a:ext cx="6858000" cy="7335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3429000"/>
            <a:ext cx="868679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Since there are 3 negative integers (an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odd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amount), the answer will be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negative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n-US" sz="3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2390666"/>
                <a:ext cx="685800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effectLst>
                                <a:outerShdw blurRad="50800" dist="38100" dir="8100000" algn="tr" rotWithShape="0">
                                  <a:prstClr val="black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800" b="1" dirty="0"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90666"/>
                <a:ext cx="6858000" cy="73353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08787" y="4952777"/>
            <a:ext cx="6491043" cy="111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Then, multiply from left to right to find the product.</a:t>
            </a:r>
            <a:endParaRPr lang="en-US" sz="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15201" y="2365018"/>
                <a:ext cx="1447799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2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2365018"/>
                <a:ext cx="1447799" cy="75918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2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0" grpId="1" animBg="1"/>
      <p:bldP spid="11" grpId="0"/>
      <p:bldP spid="12" grpId="0" animBg="1"/>
      <p:bldP spid="1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0040" y="304800"/>
            <a:ext cx="8468540" cy="857971"/>
            <a:chOff x="370660" y="304800"/>
            <a:chExt cx="8468540" cy="857971"/>
          </a:xfrm>
        </p:grpSpPr>
        <p:sp>
          <p:nvSpPr>
            <p:cNvPr id="4" name="Rectangle 3"/>
            <p:cNvSpPr/>
            <p:nvPr/>
          </p:nvSpPr>
          <p:spPr>
            <a:xfrm>
              <a:off x="370660" y="304800"/>
              <a:ext cx="846854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It’s Time to Show Your Stuff!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1040" y="1295400"/>
            <a:ext cx="547116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effectLst>
                  <a:outerShdw blurRad="50800" dist="12700" dir="8100000" algn="tr" rotWithShape="0">
                    <a:prstClr val="black">
                      <a:alpha val="40000"/>
                    </a:prstClr>
                  </a:outerShdw>
                </a:effectLst>
              </a:rPr>
              <a:t>Multiply the following integers.</a:t>
            </a:r>
            <a:endParaRPr lang="en-US" sz="2400" b="1" dirty="0">
              <a:effectLst>
                <a:outerShdw blurRad="50800" dist="127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17100" y="2395728"/>
                <a:ext cx="1821140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6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00" y="2395728"/>
                <a:ext cx="1821140" cy="9387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17100" y="3986784"/>
                <a:ext cx="1821140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6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𝟗𝟎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00" y="3986784"/>
                <a:ext cx="1821140" cy="9387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00218" y="5715000"/>
                <a:ext cx="1438022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6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B050"/>
                          </a:solidFill>
                          <a:effectLst>
                            <a:outerShdw blurRad="50800" dist="38100" dir="8100000" algn="tr" rotWithShape="0">
                              <a:schemeClr val="tx1"/>
                            </a:outerShdw>
                          </a:effectLst>
                          <a:latin typeface="Cambria Math"/>
                          <a:ea typeface="Cambria Math"/>
                        </a:rPr>
                        <m:t>𝟑𝟓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  <a:effectLst>
                    <a:outerShdw blurRad="50800" dist="38100" dir="8100000" algn="tr" rotWithShape="0">
                      <a:schemeClr val="tx1"/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18" y="5715000"/>
                <a:ext cx="1438022" cy="93871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981200"/>
            <a:ext cx="2324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505200"/>
            <a:ext cx="213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181600"/>
            <a:ext cx="2514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5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760" y="304800"/>
            <a:ext cx="8393535" cy="857971"/>
            <a:chOff x="416380" y="304800"/>
            <a:chExt cx="8393535" cy="857971"/>
          </a:xfrm>
        </p:grpSpPr>
        <p:sp>
          <p:nvSpPr>
            <p:cNvPr id="4" name="Rectangle 3"/>
            <p:cNvSpPr/>
            <p:nvPr/>
          </p:nvSpPr>
          <p:spPr>
            <a:xfrm>
              <a:off x="1879420" y="304800"/>
              <a:ext cx="548640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 w="19050"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38100" dist="50800" dir="8100000" algn="tr" rotWithShape="0">
                      <a:srgbClr val="FFFF00"/>
                    </a:outerShdw>
                  </a:effectLst>
                  <a:latin typeface="AR CHRISTY" panose="02000000000000000000" pitchFamily="2" charset="0"/>
                </a:rPr>
                <a:t>Dividing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Integers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8159" y="1524000"/>
            <a:ext cx="81686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Whenever we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divide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two integers with “like” signs, the answer is always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positive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3000" y="3429000"/>
                <a:ext cx="6781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72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2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e>
                      </m:d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72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72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d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7200" b="1" i="1" smtClean="0">
                          <a:solidFill>
                            <a:srgbClr val="00B05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7200" b="1" dirty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429000"/>
                <a:ext cx="6781800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5768" y="3464004"/>
                <a:ext cx="459351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𝟏𝟔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00B05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sz="6600" b="1" dirty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68" y="3464004"/>
                <a:ext cx="4593518" cy="11079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71600" y="5029200"/>
                <a:ext cx="624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(−)</m:t>
                      </m:r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÷(−)=</m:t>
                      </m:r>
                      <m:r>
                        <a:rPr lang="en-US" sz="7200" b="1" i="1" smtClean="0">
                          <a:solidFill>
                            <a:srgbClr val="00B05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7200" b="1" dirty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6248400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7800" y="5086529"/>
                <a:ext cx="64008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𝟏𝟐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÷(−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6600" b="1" i="1" smtClean="0">
                          <a:solidFill>
                            <a:srgbClr val="00B05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6600" b="1" dirty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86529"/>
                <a:ext cx="6400800" cy="11079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1" grpId="0" animBg="1"/>
      <p:bldP spid="13" grpId="0" animBg="1"/>
      <p:bldP spid="1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"/>
            <a:ext cx="8951976" cy="6675120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760" y="304800"/>
            <a:ext cx="8393535" cy="857971"/>
            <a:chOff x="416380" y="304800"/>
            <a:chExt cx="8393535" cy="857971"/>
          </a:xfrm>
        </p:grpSpPr>
        <p:sp>
          <p:nvSpPr>
            <p:cNvPr id="4" name="Rectangle 3"/>
            <p:cNvSpPr/>
            <p:nvPr/>
          </p:nvSpPr>
          <p:spPr>
            <a:xfrm>
              <a:off x="1879420" y="304800"/>
              <a:ext cx="5486400" cy="857971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6380" y="324571"/>
              <a:ext cx="8393535" cy="8184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800" b="1" dirty="0" smtClean="0">
                  <a:ln w="19050"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38100" dist="50800" dir="8100000" algn="tr" rotWithShape="0">
                      <a:srgbClr val="FFFF00"/>
                    </a:outerShdw>
                  </a:effectLst>
                  <a:latin typeface="AR CHRISTY" panose="02000000000000000000" pitchFamily="2" charset="0"/>
                </a:rPr>
                <a:t>Dividing</a:t>
              </a:r>
              <a:r>
                <a:rPr lang="en-US" sz="4800" b="1" dirty="0" smtClean="0">
                  <a:ln>
                    <a:solidFill>
                      <a:schemeClr val="tx1"/>
                    </a:solidFill>
                  </a:ln>
                  <a:solidFill>
                    <a:srgbClr val="8830CA"/>
                  </a:solidFill>
                  <a:effectLst>
                    <a:outerShdw blurRad="50800" dist="50800" dir="8100000" algn="tr" rotWithShape="0">
                      <a:prstClr val="black"/>
                    </a:outerShdw>
                  </a:effectLst>
                  <a:latin typeface="AR CHRISTY" panose="02000000000000000000" pitchFamily="2" charset="0"/>
                </a:rPr>
                <a:t> Integers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59" y="1339096"/>
            <a:ext cx="83935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Whenever we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divide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two integers with “unlike” signs, the answer is always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negative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n-US" sz="40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316" y="5434945"/>
            <a:ext cx="815916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What did you notice about the rules for multiplying and dividing integers?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61017" y="3124200"/>
                <a:ext cx="6629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(+)</m:t>
                      </m:r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÷(−)=</m:t>
                      </m:r>
                      <m:r>
                        <a:rPr lang="en-US" sz="72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17" y="3124200"/>
                <a:ext cx="6629400" cy="12003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3200400"/>
                <a:ext cx="60198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𝟗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d>
                        <m:dPr>
                          <m:ctrlPr>
                            <a:rPr lang="en-US" sz="66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6600" b="1" i="1" smtClean="0">
                              <a:effectLst>
                                <a:outerShdw blurRad="50800" dist="38100" dir="8100000" algn="tr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00400"/>
                <a:ext cx="6019800" cy="11079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3117" y="4267200"/>
                <a:ext cx="65188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(−)</m:t>
                      </m:r>
                      <m:r>
                        <a:rPr lang="en-US" sz="72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÷(+)=</m:t>
                      </m:r>
                      <m:r>
                        <a:rPr lang="en-US" sz="72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7200" b="1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17" y="4267200"/>
                <a:ext cx="6518817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6133" y="5458968"/>
            <a:ext cx="8159167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If you said they’re exactly the same, you’re right!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74334" y="4302204"/>
                <a:ext cx="437406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6600" b="1" i="1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34" y="4302204"/>
                <a:ext cx="4374066" cy="110799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9705" y="4302204"/>
                <a:ext cx="12916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n-US" sz="6600" b="1" i="1" smtClean="0"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/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05" y="4302204"/>
                <a:ext cx="1291695" cy="110799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9" grpId="0" animBg="1"/>
      <p:bldP spid="10" grpId="0" animBg="1"/>
      <p:bldP spid="10" grpId="1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745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Stencil</vt:lpstr>
      <vt:lpstr>Arial</vt:lpstr>
      <vt:lpstr>Kozuka Gothic Pro M</vt:lpstr>
      <vt:lpstr>Calibri</vt:lpstr>
      <vt:lpstr>Cambria Math</vt:lpstr>
      <vt:lpstr>AR CHRISTY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jeff newberry</cp:lastModifiedBy>
  <cp:revision>122</cp:revision>
  <dcterms:created xsi:type="dcterms:W3CDTF">2014-12-03T14:35:57Z</dcterms:created>
  <dcterms:modified xsi:type="dcterms:W3CDTF">2016-10-29T20:06:12Z</dcterms:modified>
</cp:coreProperties>
</file>